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73" r:id="rId4"/>
    <p:sldId id="283" r:id="rId5"/>
    <p:sldId id="275" r:id="rId6"/>
    <p:sldId id="278" r:id="rId7"/>
    <p:sldId id="279" r:id="rId8"/>
    <p:sldId id="282" r:id="rId9"/>
    <p:sldId id="277" r:id="rId10"/>
    <p:sldId id="274" r:id="rId11"/>
    <p:sldId id="276" r:id="rId12"/>
    <p:sldId id="280" r:id="rId13"/>
    <p:sldId id="281" r:id="rId14"/>
    <p:sldId id="257" r:id="rId15"/>
    <p:sldId id="284" r:id="rId16"/>
    <p:sldId id="285" r:id="rId17"/>
    <p:sldId id="258" r:id="rId18"/>
    <p:sldId id="259" r:id="rId19"/>
    <p:sldId id="260" r:id="rId20"/>
    <p:sldId id="261" r:id="rId21"/>
    <p:sldId id="262" r:id="rId22"/>
    <p:sldId id="263" r:id="rId23"/>
    <p:sldId id="267" r:id="rId24"/>
    <p:sldId id="264" r:id="rId25"/>
    <p:sldId id="268" r:id="rId26"/>
    <p:sldId id="265" r:id="rId27"/>
    <p:sldId id="266" r:id="rId28"/>
    <p:sldId id="269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tiago Jar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8EF03-6512-4145-8297-ECA702FDC15C}" type="doc">
      <dgm:prSet loTypeId="urn:microsoft.com/office/officeart/2005/8/layout/matrix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D2A9B84-96D9-2E4E-8EBC-7B4D37067C1D}">
      <dgm:prSet phldrT="[Texto]"/>
      <dgm:spPr/>
      <dgm:t>
        <a:bodyPr/>
        <a:lstStyle/>
        <a:p>
          <a:r>
            <a:rPr lang="es-ES" b="1" dirty="0" smtClean="0"/>
            <a:t>Reproducción asistida</a:t>
          </a:r>
          <a:endParaRPr lang="es-ES" b="1" dirty="0"/>
        </a:p>
      </dgm:t>
    </dgm:pt>
    <dgm:pt modelId="{50B83D1D-DEAC-934B-8E57-4B4269741EC0}" type="parTrans" cxnId="{E00EDE7B-C612-A642-B554-77EF874A1DC6}">
      <dgm:prSet/>
      <dgm:spPr/>
      <dgm:t>
        <a:bodyPr/>
        <a:lstStyle/>
        <a:p>
          <a:endParaRPr lang="es-ES"/>
        </a:p>
      </dgm:t>
    </dgm:pt>
    <dgm:pt modelId="{FCE51E11-729F-D94C-A98E-B2DD1A7081CA}" type="sibTrans" cxnId="{E00EDE7B-C612-A642-B554-77EF874A1DC6}">
      <dgm:prSet/>
      <dgm:spPr/>
      <dgm:t>
        <a:bodyPr/>
        <a:lstStyle/>
        <a:p>
          <a:endParaRPr lang="es-ES"/>
        </a:p>
      </dgm:t>
    </dgm:pt>
    <dgm:pt modelId="{2524DFB5-EB96-194D-9934-A63F139F975C}">
      <dgm:prSet phldrT="[Texto]"/>
      <dgm:spPr/>
      <dgm:t>
        <a:bodyPr/>
        <a:lstStyle/>
        <a:p>
          <a:r>
            <a:rPr lang="es-ES_tradnl" dirty="0" smtClean="0"/>
            <a:t>Las razones, no son aquellas relacionadas exclusivamente con la infertilidad.</a:t>
          </a:r>
          <a:endParaRPr lang="es-ES" dirty="0"/>
        </a:p>
      </dgm:t>
    </dgm:pt>
    <dgm:pt modelId="{7FE53D88-E94F-1B4F-85E5-DE801CD1F122}" type="parTrans" cxnId="{7C45F740-5890-504E-86ED-38A9B055A1E0}">
      <dgm:prSet/>
      <dgm:spPr/>
      <dgm:t>
        <a:bodyPr/>
        <a:lstStyle/>
        <a:p>
          <a:endParaRPr lang="es-ES"/>
        </a:p>
      </dgm:t>
    </dgm:pt>
    <dgm:pt modelId="{ADE91E7E-BE23-1840-A62D-6D58AAAF92AF}" type="sibTrans" cxnId="{7C45F740-5890-504E-86ED-38A9B055A1E0}">
      <dgm:prSet/>
      <dgm:spPr/>
      <dgm:t>
        <a:bodyPr/>
        <a:lstStyle/>
        <a:p>
          <a:endParaRPr lang="es-ES"/>
        </a:p>
      </dgm:t>
    </dgm:pt>
    <dgm:pt modelId="{F663AE92-72E1-8141-A8F4-3A24488C870B}">
      <dgm:prSet phldrT="[Texto]"/>
      <dgm:spPr/>
      <dgm:t>
        <a:bodyPr/>
        <a:lstStyle/>
        <a:p>
          <a:r>
            <a:rPr lang="es-ES_tradnl" dirty="0" smtClean="0"/>
            <a:t>Cada vez más mujeres deciden congelar sus óvulos para poder retrasar la maternidad</a:t>
          </a:r>
          <a:endParaRPr lang="es-ES" dirty="0"/>
        </a:p>
      </dgm:t>
    </dgm:pt>
    <dgm:pt modelId="{92970670-AA0C-7948-B920-430915FF5507}" type="parTrans" cxnId="{50E93EEE-6F48-8448-8872-5D684B6A0174}">
      <dgm:prSet/>
      <dgm:spPr/>
      <dgm:t>
        <a:bodyPr/>
        <a:lstStyle/>
        <a:p>
          <a:endParaRPr lang="es-ES"/>
        </a:p>
      </dgm:t>
    </dgm:pt>
    <dgm:pt modelId="{03941C94-5725-4C49-9A27-830C87F092AF}" type="sibTrans" cxnId="{50E93EEE-6F48-8448-8872-5D684B6A0174}">
      <dgm:prSet/>
      <dgm:spPr/>
      <dgm:t>
        <a:bodyPr/>
        <a:lstStyle/>
        <a:p>
          <a:endParaRPr lang="es-ES"/>
        </a:p>
      </dgm:t>
    </dgm:pt>
    <dgm:pt modelId="{26E36A69-BD17-8B4B-A9B7-75BECCDF66F0}">
      <dgm:prSet phldrT="[Texto]"/>
      <dgm:spPr/>
      <dgm:t>
        <a:bodyPr/>
        <a:lstStyle/>
        <a:p>
          <a:r>
            <a:rPr lang="es-ES_tradnl" dirty="0" smtClean="0"/>
            <a:t>Personas homosexuales o  lesbianas que desean una maternidad compartida</a:t>
          </a:r>
          <a:endParaRPr lang="es-ES" dirty="0"/>
        </a:p>
      </dgm:t>
    </dgm:pt>
    <dgm:pt modelId="{6CB735FB-0E0D-7D41-98B1-E44E8D4718B5}" type="parTrans" cxnId="{028EBC35-CA9D-3C41-B8CA-FA7C2743C47A}">
      <dgm:prSet/>
      <dgm:spPr/>
      <dgm:t>
        <a:bodyPr/>
        <a:lstStyle/>
        <a:p>
          <a:endParaRPr lang="es-ES"/>
        </a:p>
      </dgm:t>
    </dgm:pt>
    <dgm:pt modelId="{7890EC3F-CD11-3441-A149-357B069E9B48}" type="sibTrans" cxnId="{028EBC35-CA9D-3C41-B8CA-FA7C2743C47A}">
      <dgm:prSet/>
      <dgm:spPr/>
      <dgm:t>
        <a:bodyPr/>
        <a:lstStyle/>
        <a:p>
          <a:endParaRPr lang="es-ES"/>
        </a:p>
      </dgm:t>
    </dgm:pt>
    <dgm:pt modelId="{CE24A53B-3516-8C47-BD01-E5435CE84C3D}">
      <dgm:prSet phldrT="[Texto]"/>
      <dgm:spPr/>
      <dgm:t>
        <a:bodyPr/>
        <a:lstStyle/>
        <a:p>
          <a:r>
            <a:rPr lang="es-ES_tradnl" dirty="0" smtClean="0"/>
            <a:t>Parejas que quieren erradicar enfermedades genéticas de las que son portadoras.</a:t>
          </a:r>
          <a:endParaRPr lang="es-ES" dirty="0"/>
        </a:p>
      </dgm:t>
    </dgm:pt>
    <dgm:pt modelId="{65D79988-059C-4B44-914E-8771224446EE}" type="parTrans" cxnId="{E7EF37EA-109E-3644-9B46-04952B84684F}">
      <dgm:prSet/>
      <dgm:spPr/>
      <dgm:t>
        <a:bodyPr/>
        <a:lstStyle/>
        <a:p>
          <a:endParaRPr lang="es-ES"/>
        </a:p>
      </dgm:t>
    </dgm:pt>
    <dgm:pt modelId="{AE0717D5-36BB-7440-A3DB-5EDC9738212A}" type="sibTrans" cxnId="{E7EF37EA-109E-3644-9B46-04952B84684F}">
      <dgm:prSet/>
      <dgm:spPr/>
      <dgm:t>
        <a:bodyPr/>
        <a:lstStyle/>
        <a:p>
          <a:endParaRPr lang="es-ES"/>
        </a:p>
      </dgm:t>
    </dgm:pt>
    <dgm:pt modelId="{C68F60C3-FBF9-C14D-A988-590610BE38FF}" type="pres">
      <dgm:prSet presAssocID="{5DC8EF03-6512-4145-8297-ECA702FDC15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71F6A0-05B8-C04D-834A-54609A42F9E9}" type="pres">
      <dgm:prSet presAssocID="{5DC8EF03-6512-4145-8297-ECA702FDC15C}" presName="matrix" presStyleCnt="0"/>
      <dgm:spPr/>
    </dgm:pt>
    <dgm:pt modelId="{3FA8CA42-0601-7849-A0D9-3A4B58CFCD74}" type="pres">
      <dgm:prSet presAssocID="{5DC8EF03-6512-4145-8297-ECA702FDC15C}" presName="tile1" presStyleLbl="node1" presStyleIdx="0" presStyleCnt="4"/>
      <dgm:spPr/>
      <dgm:t>
        <a:bodyPr/>
        <a:lstStyle/>
        <a:p>
          <a:endParaRPr lang="es-ES"/>
        </a:p>
      </dgm:t>
    </dgm:pt>
    <dgm:pt modelId="{B579AA7B-835B-7441-9E5F-B1434CDEB9A2}" type="pres">
      <dgm:prSet presAssocID="{5DC8EF03-6512-4145-8297-ECA702FDC1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209628-5CC5-8348-AEA8-47EFAE6BE11D}" type="pres">
      <dgm:prSet presAssocID="{5DC8EF03-6512-4145-8297-ECA702FDC15C}" presName="tile2" presStyleLbl="node1" presStyleIdx="1" presStyleCnt="4"/>
      <dgm:spPr/>
      <dgm:t>
        <a:bodyPr/>
        <a:lstStyle/>
        <a:p>
          <a:endParaRPr lang="es-ES"/>
        </a:p>
      </dgm:t>
    </dgm:pt>
    <dgm:pt modelId="{5C899FB4-3E07-7541-AF95-9DBE4EC1D36B}" type="pres">
      <dgm:prSet presAssocID="{5DC8EF03-6512-4145-8297-ECA702FDC1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870B63-C59F-734F-A584-B3A32582A27B}" type="pres">
      <dgm:prSet presAssocID="{5DC8EF03-6512-4145-8297-ECA702FDC15C}" presName="tile3" presStyleLbl="node1" presStyleIdx="2" presStyleCnt="4"/>
      <dgm:spPr/>
      <dgm:t>
        <a:bodyPr/>
        <a:lstStyle/>
        <a:p>
          <a:endParaRPr lang="es-ES"/>
        </a:p>
      </dgm:t>
    </dgm:pt>
    <dgm:pt modelId="{441AF658-6E6C-424F-B016-87B81E1FF0B2}" type="pres">
      <dgm:prSet presAssocID="{5DC8EF03-6512-4145-8297-ECA702FDC1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8B7F1D-DCF5-244B-B5E3-719082921F70}" type="pres">
      <dgm:prSet presAssocID="{5DC8EF03-6512-4145-8297-ECA702FDC15C}" presName="tile4" presStyleLbl="node1" presStyleIdx="3" presStyleCnt="4"/>
      <dgm:spPr/>
      <dgm:t>
        <a:bodyPr/>
        <a:lstStyle/>
        <a:p>
          <a:endParaRPr lang="es-ES"/>
        </a:p>
      </dgm:t>
    </dgm:pt>
    <dgm:pt modelId="{3DE503FD-3F07-EF43-ACAE-045CAFEFC60B}" type="pres">
      <dgm:prSet presAssocID="{5DC8EF03-6512-4145-8297-ECA702FDC1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4B6395-83C5-FF41-8143-8413810AB826}" type="pres">
      <dgm:prSet presAssocID="{5DC8EF03-6512-4145-8297-ECA702FDC15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E7EF37EA-109E-3644-9B46-04952B84684F}" srcId="{9D2A9B84-96D9-2E4E-8EBC-7B4D37067C1D}" destId="{CE24A53B-3516-8C47-BD01-E5435CE84C3D}" srcOrd="3" destOrd="0" parTransId="{65D79988-059C-4B44-914E-8771224446EE}" sibTransId="{AE0717D5-36BB-7440-A3DB-5EDC9738212A}"/>
    <dgm:cxn modelId="{49887397-5931-8D4D-B0CE-7E926C26D751}" type="presOf" srcId="{F663AE92-72E1-8141-A8F4-3A24488C870B}" destId="{ED209628-5CC5-8348-AEA8-47EFAE6BE11D}" srcOrd="0" destOrd="0" presId="urn:microsoft.com/office/officeart/2005/8/layout/matrix1"/>
    <dgm:cxn modelId="{7C45F740-5890-504E-86ED-38A9B055A1E0}" srcId="{9D2A9B84-96D9-2E4E-8EBC-7B4D37067C1D}" destId="{2524DFB5-EB96-194D-9934-A63F139F975C}" srcOrd="0" destOrd="0" parTransId="{7FE53D88-E94F-1B4F-85E5-DE801CD1F122}" sibTransId="{ADE91E7E-BE23-1840-A62D-6D58AAAF92AF}"/>
    <dgm:cxn modelId="{9A21360A-F39D-4844-A362-55B7773CDB6F}" type="presOf" srcId="{2524DFB5-EB96-194D-9934-A63F139F975C}" destId="{3FA8CA42-0601-7849-A0D9-3A4B58CFCD74}" srcOrd="0" destOrd="0" presId="urn:microsoft.com/office/officeart/2005/8/layout/matrix1"/>
    <dgm:cxn modelId="{88432954-5DB4-AD49-9758-01623BFBD0F9}" type="presOf" srcId="{26E36A69-BD17-8B4B-A9B7-75BECCDF66F0}" destId="{441AF658-6E6C-424F-B016-87B81E1FF0B2}" srcOrd="1" destOrd="0" presId="urn:microsoft.com/office/officeart/2005/8/layout/matrix1"/>
    <dgm:cxn modelId="{E9C43E44-739E-1747-8EC7-61AFF75EC29D}" type="presOf" srcId="{5DC8EF03-6512-4145-8297-ECA702FDC15C}" destId="{C68F60C3-FBF9-C14D-A988-590610BE38FF}" srcOrd="0" destOrd="0" presId="urn:microsoft.com/office/officeart/2005/8/layout/matrix1"/>
    <dgm:cxn modelId="{01926226-8A51-2B47-BB9C-5054CD51D896}" type="presOf" srcId="{26E36A69-BD17-8B4B-A9B7-75BECCDF66F0}" destId="{96870B63-C59F-734F-A584-B3A32582A27B}" srcOrd="0" destOrd="0" presId="urn:microsoft.com/office/officeart/2005/8/layout/matrix1"/>
    <dgm:cxn modelId="{B23D9002-8401-4449-A0F2-FB4B56DC3DC5}" type="presOf" srcId="{2524DFB5-EB96-194D-9934-A63F139F975C}" destId="{B579AA7B-835B-7441-9E5F-B1434CDEB9A2}" srcOrd="1" destOrd="0" presId="urn:microsoft.com/office/officeart/2005/8/layout/matrix1"/>
    <dgm:cxn modelId="{028EBC35-CA9D-3C41-B8CA-FA7C2743C47A}" srcId="{9D2A9B84-96D9-2E4E-8EBC-7B4D37067C1D}" destId="{26E36A69-BD17-8B4B-A9B7-75BECCDF66F0}" srcOrd="2" destOrd="0" parTransId="{6CB735FB-0E0D-7D41-98B1-E44E8D4718B5}" sibTransId="{7890EC3F-CD11-3441-A149-357B069E9B48}"/>
    <dgm:cxn modelId="{CC90BE2B-F9A7-F548-B786-E4DF25C2E16B}" type="presOf" srcId="{CE24A53B-3516-8C47-BD01-E5435CE84C3D}" destId="{6F8B7F1D-DCF5-244B-B5E3-719082921F70}" srcOrd="0" destOrd="0" presId="urn:microsoft.com/office/officeart/2005/8/layout/matrix1"/>
    <dgm:cxn modelId="{50E93EEE-6F48-8448-8872-5D684B6A0174}" srcId="{9D2A9B84-96D9-2E4E-8EBC-7B4D37067C1D}" destId="{F663AE92-72E1-8141-A8F4-3A24488C870B}" srcOrd="1" destOrd="0" parTransId="{92970670-AA0C-7948-B920-430915FF5507}" sibTransId="{03941C94-5725-4C49-9A27-830C87F092AF}"/>
    <dgm:cxn modelId="{2B2C8834-4465-8644-A3C9-DDD8570723A3}" type="presOf" srcId="{9D2A9B84-96D9-2E4E-8EBC-7B4D37067C1D}" destId="{2E4B6395-83C5-FF41-8143-8413810AB826}" srcOrd="0" destOrd="0" presId="urn:microsoft.com/office/officeart/2005/8/layout/matrix1"/>
    <dgm:cxn modelId="{9AA8297E-E076-EB4E-8F4E-8439F82263E8}" type="presOf" srcId="{F663AE92-72E1-8141-A8F4-3A24488C870B}" destId="{5C899FB4-3E07-7541-AF95-9DBE4EC1D36B}" srcOrd="1" destOrd="0" presId="urn:microsoft.com/office/officeart/2005/8/layout/matrix1"/>
    <dgm:cxn modelId="{E00EDE7B-C612-A642-B554-77EF874A1DC6}" srcId="{5DC8EF03-6512-4145-8297-ECA702FDC15C}" destId="{9D2A9B84-96D9-2E4E-8EBC-7B4D37067C1D}" srcOrd="0" destOrd="0" parTransId="{50B83D1D-DEAC-934B-8E57-4B4269741EC0}" sibTransId="{FCE51E11-729F-D94C-A98E-B2DD1A7081CA}"/>
    <dgm:cxn modelId="{0DB04551-9B7D-9A4C-8122-ADA767A93732}" type="presOf" srcId="{CE24A53B-3516-8C47-BD01-E5435CE84C3D}" destId="{3DE503FD-3F07-EF43-ACAE-045CAFEFC60B}" srcOrd="1" destOrd="0" presId="urn:microsoft.com/office/officeart/2005/8/layout/matrix1"/>
    <dgm:cxn modelId="{A05A5160-41E8-FB47-A5BE-85DD4D5729EA}" type="presParOf" srcId="{C68F60C3-FBF9-C14D-A988-590610BE38FF}" destId="{9B71F6A0-05B8-C04D-834A-54609A42F9E9}" srcOrd="0" destOrd="0" presId="urn:microsoft.com/office/officeart/2005/8/layout/matrix1"/>
    <dgm:cxn modelId="{B0E0AC5D-A573-CB4A-A753-2FF99D0CADAF}" type="presParOf" srcId="{9B71F6A0-05B8-C04D-834A-54609A42F9E9}" destId="{3FA8CA42-0601-7849-A0D9-3A4B58CFCD74}" srcOrd="0" destOrd="0" presId="urn:microsoft.com/office/officeart/2005/8/layout/matrix1"/>
    <dgm:cxn modelId="{56E20983-E0BD-D74A-9CFA-AD6CF27855DF}" type="presParOf" srcId="{9B71F6A0-05B8-C04D-834A-54609A42F9E9}" destId="{B579AA7B-835B-7441-9E5F-B1434CDEB9A2}" srcOrd="1" destOrd="0" presId="urn:microsoft.com/office/officeart/2005/8/layout/matrix1"/>
    <dgm:cxn modelId="{C1E911AA-D31B-F848-96AA-23E567283E84}" type="presParOf" srcId="{9B71F6A0-05B8-C04D-834A-54609A42F9E9}" destId="{ED209628-5CC5-8348-AEA8-47EFAE6BE11D}" srcOrd="2" destOrd="0" presId="urn:microsoft.com/office/officeart/2005/8/layout/matrix1"/>
    <dgm:cxn modelId="{90878D32-A4B4-CC48-9791-874DBB58EF6E}" type="presParOf" srcId="{9B71F6A0-05B8-C04D-834A-54609A42F9E9}" destId="{5C899FB4-3E07-7541-AF95-9DBE4EC1D36B}" srcOrd="3" destOrd="0" presId="urn:microsoft.com/office/officeart/2005/8/layout/matrix1"/>
    <dgm:cxn modelId="{7009DCE9-F3C5-A543-8007-5F23A6693278}" type="presParOf" srcId="{9B71F6A0-05B8-C04D-834A-54609A42F9E9}" destId="{96870B63-C59F-734F-A584-B3A32582A27B}" srcOrd="4" destOrd="0" presId="urn:microsoft.com/office/officeart/2005/8/layout/matrix1"/>
    <dgm:cxn modelId="{7CD43F29-3451-CA40-A2B1-E8D7BA86E9A4}" type="presParOf" srcId="{9B71F6A0-05B8-C04D-834A-54609A42F9E9}" destId="{441AF658-6E6C-424F-B016-87B81E1FF0B2}" srcOrd="5" destOrd="0" presId="urn:microsoft.com/office/officeart/2005/8/layout/matrix1"/>
    <dgm:cxn modelId="{1CFFAED8-70A6-4F49-8456-942D541FFB56}" type="presParOf" srcId="{9B71F6A0-05B8-C04D-834A-54609A42F9E9}" destId="{6F8B7F1D-DCF5-244B-B5E3-719082921F70}" srcOrd="6" destOrd="0" presId="urn:microsoft.com/office/officeart/2005/8/layout/matrix1"/>
    <dgm:cxn modelId="{74F474BC-F5E1-2C41-AA66-D86C78478FC3}" type="presParOf" srcId="{9B71F6A0-05B8-C04D-834A-54609A42F9E9}" destId="{3DE503FD-3F07-EF43-ACAE-045CAFEFC60B}" srcOrd="7" destOrd="0" presId="urn:microsoft.com/office/officeart/2005/8/layout/matrix1"/>
    <dgm:cxn modelId="{AB732E3A-CA68-5A44-86DB-A5C9D57008D6}" type="presParOf" srcId="{C68F60C3-FBF9-C14D-A988-590610BE38FF}" destId="{2E4B6395-83C5-FF41-8143-8413810AB82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614D4-49F7-7F48-BA35-6062690BC516}" type="doc">
      <dgm:prSet loTypeId="urn:microsoft.com/office/officeart/2005/8/layout/radial6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7DB7FFE-E29E-1648-9E87-794C0B570CC0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bg1"/>
              </a:solidFill>
            </a:rPr>
            <a:t>PROBLEMAS</a:t>
          </a:r>
        </a:p>
        <a:p>
          <a:r>
            <a:rPr lang="es-ES" sz="2200" dirty="0" smtClean="0">
              <a:solidFill>
                <a:schemeClr val="bg1"/>
              </a:solidFill>
            </a:rPr>
            <a:t>USUALES</a:t>
          </a:r>
          <a:endParaRPr lang="es-ES" sz="2200" dirty="0">
            <a:solidFill>
              <a:schemeClr val="bg1"/>
            </a:solidFill>
          </a:endParaRPr>
        </a:p>
      </dgm:t>
    </dgm:pt>
    <dgm:pt modelId="{4B681E2E-679D-F648-A768-266112048985}" type="parTrans" cxnId="{82E4E4CF-CC2D-1F45-BEDE-7B6AB559697A}">
      <dgm:prSet/>
      <dgm:spPr/>
      <dgm:t>
        <a:bodyPr/>
        <a:lstStyle/>
        <a:p>
          <a:endParaRPr lang="es-ES"/>
        </a:p>
      </dgm:t>
    </dgm:pt>
    <dgm:pt modelId="{3B1E05C8-90B0-A54F-821C-82D7575C1EEF}" type="sibTrans" cxnId="{82E4E4CF-CC2D-1F45-BEDE-7B6AB559697A}">
      <dgm:prSet/>
      <dgm:spPr/>
      <dgm:t>
        <a:bodyPr/>
        <a:lstStyle/>
        <a:p>
          <a:endParaRPr lang="es-ES"/>
        </a:p>
      </dgm:t>
    </dgm:pt>
    <dgm:pt modelId="{318C127C-17A5-AA49-B14A-FD46AE804A9A}">
      <dgm:prSet phldrT="[Texto]" custT="1"/>
      <dgm:spPr/>
      <dgm:t>
        <a:bodyPr/>
        <a:lstStyle/>
        <a:p>
          <a:r>
            <a:rPr lang="es-ES_tradnl" sz="1600" dirty="0" smtClean="0"/>
            <a:t>Mejoramiento genético</a:t>
          </a:r>
          <a:endParaRPr lang="es-ES" sz="1600" dirty="0"/>
        </a:p>
      </dgm:t>
    </dgm:pt>
    <dgm:pt modelId="{77D92A8E-F2B3-1B43-AC99-629465B13812}" type="parTrans" cxnId="{FBBED44F-0FCD-3649-9172-653194D9A8D2}">
      <dgm:prSet/>
      <dgm:spPr/>
      <dgm:t>
        <a:bodyPr/>
        <a:lstStyle/>
        <a:p>
          <a:endParaRPr lang="es-ES"/>
        </a:p>
      </dgm:t>
    </dgm:pt>
    <dgm:pt modelId="{B72492A4-F7D5-4B45-A2AA-AC0AE24EEDAA}" type="sibTrans" cxnId="{FBBED44F-0FCD-3649-9172-653194D9A8D2}">
      <dgm:prSet/>
      <dgm:spPr/>
      <dgm:t>
        <a:bodyPr/>
        <a:lstStyle/>
        <a:p>
          <a:endParaRPr lang="es-ES"/>
        </a:p>
      </dgm:t>
    </dgm:pt>
    <dgm:pt modelId="{35580132-016B-624B-B4AC-35C651E05CD4}">
      <dgm:prSet phldrT="[Texto]" custT="1"/>
      <dgm:spPr/>
      <dgm:t>
        <a:bodyPr/>
        <a:lstStyle/>
        <a:p>
          <a:r>
            <a:rPr lang="es-ES_tradnl" sz="1600" dirty="0" smtClean="0"/>
            <a:t>Selección de embriones</a:t>
          </a:r>
          <a:endParaRPr lang="es-ES" sz="1600" dirty="0"/>
        </a:p>
      </dgm:t>
    </dgm:pt>
    <dgm:pt modelId="{9C965759-295C-FF41-900F-B13C0439A0CA}" type="parTrans" cxnId="{881B94A8-D6E8-8F47-B3C1-26A6F0F1C140}">
      <dgm:prSet/>
      <dgm:spPr/>
      <dgm:t>
        <a:bodyPr/>
        <a:lstStyle/>
        <a:p>
          <a:endParaRPr lang="es-ES"/>
        </a:p>
      </dgm:t>
    </dgm:pt>
    <dgm:pt modelId="{9D014E66-1558-854B-BF75-392CDCCBA666}" type="sibTrans" cxnId="{881B94A8-D6E8-8F47-B3C1-26A6F0F1C140}">
      <dgm:prSet/>
      <dgm:spPr/>
      <dgm:t>
        <a:bodyPr/>
        <a:lstStyle/>
        <a:p>
          <a:endParaRPr lang="es-ES"/>
        </a:p>
      </dgm:t>
    </dgm:pt>
    <dgm:pt modelId="{7A0D73C2-8F5E-ED42-A0E0-47B6983DE569}">
      <dgm:prSet phldrT="[Texto]" custT="1"/>
      <dgm:spPr/>
      <dgm:t>
        <a:bodyPr/>
        <a:lstStyle/>
        <a:p>
          <a:r>
            <a:rPr lang="es-ES_tradnl" sz="1600" dirty="0" smtClean="0"/>
            <a:t>Nuevos modelos familiares</a:t>
          </a:r>
          <a:endParaRPr lang="es-ES" sz="1600" dirty="0"/>
        </a:p>
      </dgm:t>
    </dgm:pt>
    <dgm:pt modelId="{290756BF-BAB1-0A4B-B738-07872DDF019C}" type="parTrans" cxnId="{95B8C999-0E05-9D4F-8E3D-0277CDF643D9}">
      <dgm:prSet/>
      <dgm:spPr/>
      <dgm:t>
        <a:bodyPr/>
        <a:lstStyle/>
        <a:p>
          <a:endParaRPr lang="es-ES"/>
        </a:p>
      </dgm:t>
    </dgm:pt>
    <dgm:pt modelId="{7EF326EE-B4C7-5F47-9C5E-8334801FEAB5}" type="sibTrans" cxnId="{95B8C999-0E05-9D4F-8E3D-0277CDF643D9}">
      <dgm:prSet/>
      <dgm:spPr/>
      <dgm:t>
        <a:bodyPr/>
        <a:lstStyle/>
        <a:p>
          <a:endParaRPr lang="es-ES"/>
        </a:p>
      </dgm:t>
    </dgm:pt>
    <dgm:pt modelId="{B5C7143F-A895-9442-B753-1F06422944B5}">
      <dgm:prSet phldrT="[Texto]" custT="1"/>
      <dgm:spPr/>
      <dgm:t>
        <a:bodyPr/>
        <a:lstStyle/>
        <a:p>
          <a:r>
            <a:rPr lang="es-ES_tradnl" sz="1600" dirty="0" smtClean="0"/>
            <a:t>Clonación humana reproductiva</a:t>
          </a:r>
          <a:endParaRPr lang="es-ES" sz="1600" dirty="0"/>
        </a:p>
      </dgm:t>
    </dgm:pt>
    <dgm:pt modelId="{F097807D-5C9A-B846-BD5D-5DDBB1FD9381}" type="parTrans" cxnId="{16650B2A-5CAE-FB4B-A0B0-7DB0EB3C6876}">
      <dgm:prSet/>
      <dgm:spPr/>
      <dgm:t>
        <a:bodyPr/>
        <a:lstStyle/>
        <a:p>
          <a:endParaRPr lang="es-ES"/>
        </a:p>
      </dgm:t>
    </dgm:pt>
    <dgm:pt modelId="{7F427A60-2CDF-8840-97B3-3B51490BB157}" type="sibTrans" cxnId="{16650B2A-5CAE-FB4B-A0B0-7DB0EB3C6876}">
      <dgm:prSet/>
      <dgm:spPr/>
      <dgm:t>
        <a:bodyPr/>
        <a:lstStyle/>
        <a:p>
          <a:endParaRPr lang="es-ES"/>
        </a:p>
      </dgm:t>
    </dgm:pt>
    <dgm:pt modelId="{241D47EE-F8F2-994F-A215-87040506594E}">
      <dgm:prSet phldrT="[Texto]" custT="1"/>
      <dgm:spPr/>
      <dgm:t>
        <a:bodyPr/>
        <a:lstStyle/>
        <a:p>
          <a:r>
            <a:rPr lang="es-ES_tradnl" sz="1600" dirty="0" smtClean="0"/>
            <a:t>Custodia y destino de embriones.</a:t>
          </a:r>
        </a:p>
      </dgm:t>
    </dgm:pt>
    <dgm:pt modelId="{EFDE6573-BC04-EA4E-8EAF-022CB7BA754D}" type="parTrans" cxnId="{3F934593-D2C9-A74E-B474-871244440EC6}">
      <dgm:prSet/>
      <dgm:spPr/>
      <dgm:t>
        <a:bodyPr/>
        <a:lstStyle/>
        <a:p>
          <a:endParaRPr lang="es-ES"/>
        </a:p>
      </dgm:t>
    </dgm:pt>
    <dgm:pt modelId="{FCD32DB6-6B40-A248-8A71-C0516FA5DFF1}" type="sibTrans" cxnId="{3F934593-D2C9-A74E-B474-871244440EC6}">
      <dgm:prSet/>
      <dgm:spPr/>
      <dgm:t>
        <a:bodyPr/>
        <a:lstStyle/>
        <a:p>
          <a:endParaRPr lang="es-ES"/>
        </a:p>
      </dgm:t>
    </dgm:pt>
    <dgm:pt modelId="{53ECD942-4AEB-FC46-848F-FC4D714A6518}">
      <dgm:prSet phldrT="[Texto]" custT="1"/>
      <dgm:spPr/>
      <dgm:t>
        <a:bodyPr/>
        <a:lstStyle/>
        <a:p>
          <a:r>
            <a:rPr lang="es-ES_tradnl" sz="1600" dirty="0" smtClean="0"/>
            <a:t>Procreación post mortem</a:t>
          </a:r>
          <a:r>
            <a:rPr lang="es-ES_tradnl" sz="1200" dirty="0" smtClean="0"/>
            <a:t>.</a:t>
          </a:r>
          <a:endParaRPr lang="es-ES" sz="1200" dirty="0"/>
        </a:p>
      </dgm:t>
    </dgm:pt>
    <dgm:pt modelId="{58803530-637C-E64B-9168-6EF31D57C2AB}" type="parTrans" cxnId="{C63CEADF-A05F-6E41-9DED-B94A541C9FE0}">
      <dgm:prSet/>
      <dgm:spPr/>
      <dgm:t>
        <a:bodyPr/>
        <a:lstStyle/>
        <a:p>
          <a:endParaRPr lang="es-ES"/>
        </a:p>
      </dgm:t>
    </dgm:pt>
    <dgm:pt modelId="{FF06EDE6-B74C-D846-AB03-7AADE0896D4B}" type="sibTrans" cxnId="{C63CEADF-A05F-6E41-9DED-B94A541C9FE0}">
      <dgm:prSet/>
      <dgm:spPr/>
      <dgm:t>
        <a:bodyPr/>
        <a:lstStyle/>
        <a:p>
          <a:endParaRPr lang="es-ES"/>
        </a:p>
      </dgm:t>
    </dgm:pt>
    <dgm:pt modelId="{269F5FE9-235C-7C40-9222-304A0F10CE1A}" type="pres">
      <dgm:prSet presAssocID="{7AC614D4-49F7-7F48-BA35-6062690BC5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E58C91-34FC-2442-91B4-66490A293B4F}" type="pres">
      <dgm:prSet presAssocID="{B7DB7FFE-E29E-1648-9E87-794C0B570CC0}" presName="centerShape" presStyleLbl="node0" presStyleIdx="0" presStyleCnt="1"/>
      <dgm:spPr/>
      <dgm:t>
        <a:bodyPr/>
        <a:lstStyle/>
        <a:p>
          <a:endParaRPr lang="es-ES"/>
        </a:p>
      </dgm:t>
    </dgm:pt>
    <dgm:pt modelId="{D3239358-786B-6C4F-80BA-DDA1E8AB38D8}" type="pres">
      <dgm:prSet presAssocID="{318C127C-17A5-AA49-B14A-FD46AE804A9A}" presName="node" presStyleLbl="node1" presStyleIdx="0" presStyleCnt="6" custScaleX="1120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7CEFB-754E-B149-AD23-EC68A8457646}" type="pres">
      <dgm:prSet presAssocID="{318C127C-17A5-AA49-B14A-FD46AE804A9A}" presName="dummy" presStyleCnt="0"/>
      <dgm:spPr/>
    </dgm:pt>
    <dgm:pt modelId="{0E468DDF-89B3-6F46-8FB0-99877CBBB89F}" type="pres">
      <dgm:prSet presAssocID="{B72492A4-F7D5-4B45-A2AA-AC0AE24EEDAA}" presName="sibTrans" presStyleLbl="sibTrans2D1" presStyleIdx="0" presStyleCnt="6"/>
      <dgm:spPr/>
      <dgm:t>
        <a:bodyPr/>
        <a:lstStyle/>
        <a:p>
          <a:endParaRPr lang="es-ES"/>
        </a:p>
      </dgm:t>
    </dgm:pt>
    <dgm:pt modelId="{48CCB00A-546F-4140-BCE1-39CCD1F91191}" type="pres">
      <dgm:prSet presAssocID="{35580132-016B-624B-B4AC-35C651E05CD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BBFBB-177E-044C-953C-680E8D046BF6}" type="pres">
      <dgm:prSet presAssocID="{35580132-016B-624B-B4AC-35C651E05CD4}" presName="dummy" presStyleCnt="0"/>
      <dgm:spPr/>
    </dgm:pt>
    <dgm:pt modelId="{522092C5-5B14-6540-949E-FC34D0DADBA9}" type="pres">
      <dgm:prSet presAssocID="{9D014E66-1558-854B-BF75-392CDCCBA666}" presName="sibTrans" presStyleLbl="sibTrans2D1" presStyleIdx="1" presStyleCnt="6"/>
      <dgm:spPr/>
      <dgm:t>
        <a:bodyPr/>
        <a:lstStyle/>
        <a:p>
          <a:endParaRPr lang="es-ES"/>
        </a:p>
      </dgm:t>
    </dgm:pt>
    <dgm:pt modelId="{D42CBEF4-29E5-2644-8FF6-CA318EAA8900}" type="pres">
      <dgm:prSet presAssocID="{7A0D73C2-8F5E-ED42-A0E0-47B6983DE56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3D91BD-8FB3-1643-93B5-6D4D5B88F6DD}" type="pres">
      <dgm:prSet presAssocID="{7A0D73C2-8F5E-ED42-A0E0-47B6983DE569}" presName="dummy" presStyleCnt="0"/>
      <dgm:spPr/>
    </dgm:pt>
    <dgm:pt modelId="{0DFEA61A-B64A-3A46-8FD9-DD80B9C490BF}" type="pres">
      <dgm:prSet presAssocID="{7EF326EE-B4C7-5F47-9C5E-8334801FEAB5}" presName="sibTrans" presStyleLbl="sibTrans2D1" presStyleIdx="2" presStyleCnt="6"/>
      <dgm:spPr/>
      <dgm:t>
        <a:bodyPr/>
        <a:lstStyle/>
        <a:p>
          <a:endParaRPr lang="es-ES"/>
        </a:p>
      </dgm:t>
    </dgm:pt>
    <dgm:pt modelId="{80450067-7FBD-F647-8CDD-7DD522FFA2F2}" type="pres">
      <dgm:prSet presAssocID="{B5C7143F-A895-9442-B753-1F06422944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FF6BAF-1F29-554A-9BC4-5EB95FD8B052}" type="pres">
      <dgm:prSet presAssocID="{B5C7143F-A895-9442-B753-1F06422944B5}" presName="dummy" presStyleCnt="0"/>
      <dgm:spPr/>
    </dgm:pt>
    <dgm:pt modelId="{39DBDDB4-ED59-8F45-B759-12D43CC74B93}" type="pres">
      <dgm:prSet presAssocID="{7F427A60-2CDF-8840-97B3-3B51490BB157}" presName="sibTrans" presStyleLbl="sibTrans2D1" presStyleIdx="3" presStyleCnt="6"/>
      <dgm:spPr/>
      <dgm:t>
        <a:bodyPr/>
        <a:lstStyle/>
        <a:p>
          <a:endParaRPr lang="es-ES"/>
        </a:p>
      </dgm:t>
    </dgm:pt>
    <dgm:pt modelId="{C8AA2B3D-FBA6-554E-BF41-5AA2F5739AC3}" type="pres">
      <dgm:prSet presAssocID="{241D47EE-F8F2-994F-A215-87040506594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A70433-6316-414A-A684-7342316B2785}" type="pres">
      <dgm:prSet presAssocID="{241D47EE-F8F2-994F-A215-87040506594E}" presName="dummy" presStyleCnt="0"/>
      <dgm:spPr/>
    </dgm:pt>
    <dgm:pt modelId="{77A6AD40-3997-324E-8D3D-44C99A337634}" type="pres">
      <dgm:prSet presAssocID="{FCD32DB6-6B40-A248-8A71-C0516FA5DFF1}" presName="sibTrans" presStyleLbl="sibTrans2D1" presStyleIdx="4" presStyleCnt="6"/>
      <dgm:spPr/>
      <dgm:t>
        <a:bodyPr/>
        <a:lstStyle/>
        <a:p>
          <a:endParaRPr lang="es-ES"/>
        </a:p>
      </dgm:t>
    </dgm:pt>
    <dgm:pt modelId="{31B60BE2-62EB-AE4E-9F9A-AC15F27292C4}" type="pres">
      <dgm:prSet presAssocID="{53ECD942-4AEB-FC46-848F-FC4D714A651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DCAFF7-4A7D-4240-A485-C90C08EE82E2}" type="pres">
      <dgm:prSet presAssocID="{53ECD942-4AEB-FC46-848F-FC4D714A6518}" presName="dummy" presStyleCnt="0"/>
      <dgm:spPr/>
    </dgm:pt>
    <dgm:pt modelId="{ED5679FE-4C51-4441-A4F6-19C5CA898C73}" type="pres">
      <dgm:prSet presAssocID="{FF06EDE6-B74C-D846-AB03-7AADE0896D4B}" presName="sibTrans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3C8652C2-A79B-E848-8019-30EB2E114E25}" type="presOf" srcId="{FCD32DB6-6B40-A248-8A71-C0516FA5DFF1}" destId="{77A6AD40-3997-324E-8D3D-44C99A337634}" srcOrd="0" destOrd="0" presId="urn:microsoft.com/office/officeart/2005/8/layout/radial6"/>
    <dgm:cxn modelId="{C63CEADF-A05F-6E41-9DED-B94A541C9FE0}" srcId="{B7DB7FFE-E29E-1648-9E87-794C0B570CC0}" destId="{53ECD942-4AEB-FC46-848F-FC4D714A6518}" srcOrd="5" destOrd="0" parTransId="{58803530-637C-E64B-9168-6EF31D57C2AB}" sibTransId="{FF06EDE6-B74C-D846-AB03-7AADE0896D4B}"/>
    <dgm:cxn modelId="{3F934593-D2C9-A74E-B474-871244440EC6}" srcId="{B7DB7FFE-E29E-1648-9E87-794C0B570CC0}" destId="{241D47EE-F8F2-994F-A215-87040506594E}" srcOrd="4" destOrd="0" parTransId="{EFDE6573-BC04-EA4E-8EAF-022CB7BA754D}" sibTransId="{FCD32DB6-6B40-A248-8A71-C0516FA5DFF1}"/>
    <dgm:cxn modelId="{E8ADA47C-3FAD-7E46-9F0A-FE30DB882921}" type="presOf" srcId="{9D014E66-1558-854B-BF75-392CDCCBA666}" destId="{522092C5-5B14-6540-949E-FC34D0DADBA9}" srcOrd="0" destOrd="0" presId="urn:microsoft.com/office/officeart/2005/8/layout/radial6"/>
    <dgm:cxn modelId="{82E4E4CF-CC2D-1F45-BEDE-7B6AB559697A}" srcId="{7AC614D4-49F7-7F48-BA35-6062690BC516}" destId="{B7DB7FFE-E29E-1648-9E87-794C0B570CC0}" srcOrd="0" destOrd="0" parTransId="{4B681E2E-679D-F648-A768-266112048985}" sibTransId="{3B1E05C8-90B0-A54F-821C-82D7575C1EEF}"/>
    <dgm:cxn modelId="{881B94A8-D6E8-8F47-B3C1-26A6F0F1C140}" srcId="{B7DB7FFE-E29E-1648-9E87-794C0B570CC0}" destId="{35580132-016B-624B-B4AC-35C651E05CD4}" srcOrd="1" destOrd="0" parTransId="{9C965759-295C-FF41-900F-B13C0439A0CA}" sibTransId="{9D014E66-1558-854B-BF75-392CDCCBA666}"/>
    <dgm:cxn modelId="{BBEB4087-9B95-A74D-8B69-D690D1DF8EA1}" type="presOf" srcId="{B72492A4-F7D5-4B45-A2AA-AC0AE24EEDAA}" destId="{0E468DDF-89B3-6F46-8FB0-99877CBBB89F}" srcOrd="0" destOrd="0" presId="urn:microsoft.com/office/officeart/2005/8/layout/radial6"/>
    <dgm:cxn modelId="{24CDFF79-754D-6047-908E-518852E31D9A}" type="presOf" srcId="{B7DB7FFE-E29E-1648-9E87-794C0B570CC0}" destId="{2AE58C91-34FC-2442-91B4-66490A293B4F}" srcOrd="0" destOrd="0" presId="urn:microsoft.com/office/officeart/2005/8/layout/radial6"/>
    <dgm:cxn modelId="{C5336A09-00EF-234D-BC3E-F5750760CBE5}" type="presOf" srcId="{318C127C-17A5-AA49-B14A-FD46AE804A9A}" destId="{D3239358-786B-6C4F-80BA-DDA1E8AB38D8}" srcOrd="0" destOrd="0" presId="urn:microsoft.com/office/officeart/2005/8/layout/radial6"/>
    <dgm:cxn modelId="{001123ED-C7D3-8146-8566-EDE832E1A08D}" type="presOf" srcId="{B5C7143F-A895-9442-B753-1F06422944B5}" destId="{80450067-7FBD-F647-8CDD-7DD522FFA2F2}" srcOrd="0" destOrd="0" presId="urn:microsoft.com/office/officeart/2005/8/layout/radial6"/>
    <dgm:cxn modelId="{DB2CC40B-E886-B645-B365-A4319A2CBD48}" type="presOf" srcId="{241D47EE-F8F2-994F-A215-87040506594E}" destId="{C8AA2B3D-FBA6-554E-BF41-5AA2F5739AC3}" srcOrd="0" destOrd="0" presId="urn:microsoft.com/office/officeart/2005/8/layout/radial6"/>
    <dgm:cxn modelId="{D634BC8D-08F5-6949-8F09-BC24980331B8}" type="presOf" srcId="{7A0D73C2-8F5E-ED42-A0E0-47B6983DE569}" destId="{D42CBEF4-29E5-2644-8FF6-CA318EAA8900}" srcOrd="0" destOrd="0" presId="urn:microsoft.com/office/officeart/2005/8/layout/radial6"/>
    <dgm:cxn modelId="{95B8C999-0E05-9D4F-8E3D-0277CDF643D9}" srcId="{B7DB7FFE-E29E-1648-9E87-794C0B570CC0}" destId="{7A0D73C2-8F5E-ED42-A0E0-47B6983DE569}" srcOrd="2" destOrd="0" parTransId="{290756BF-BAB1-0A4B-B738-07872DDF019C}" sibTransId="{7EF326EE-B4C7-5F47-9C5E-8334801FEAB5}"/>
    <dgm:cxn modelId="{93086553-091B-1C4B-9ABD-85EF6F682797}" type="presOf" srcId="{35580132-016B-624B-B4AC-35C651E05CD4}" destId="{48CCB00A-546F-4140-BCE1-39CCD1F91191}" srcOrd="0" destOrd="0" presId="urn:microsoft.com/office/officeart/2005/8/layout/radial6"/>
    <dgm:cxn modelId="{6BF497FD-578C-3B4C-8D8B-A956A72CE251}" type="presOf" srcId="{7AC614D4-49F7-7F48-BA35-6062690BC516}" destId="{269F5FE9-235C-7C40-9222-304A0F10CE1A}" srcOrd="0" destOrd="0" presId="urn:microsoft.com/office/officeart/2005/8/layout/radial6"/>
    <dgm:cxn modelId="{B1C88AEB-12CF-A54C-B253-2638B19221A9}" type="presOf" srcId="{7EF326EE-B4C7-5F47-9C5E-8334801FEAB5}" destId="{0DFEA61A-B64A-3A46-8FD9-DD80B9C490BF}" srcOrd="0" destOrd="0" presId="urn:microsoft.com/office/officeart/2005/8/layout/radial6"/>
    <dgm:cxn modelId="{16650B2A-5CAE-FB4B-A0B0-7DB0EB3C6876}" srcId="{B7DB7FFE-E29E-1648-9E87-794C0B570CC0}" destId="{B5C7143F-A895-9442-B753-1F06422944B5}" srcOrd="3" destOrd="0" parTransId="{F097807D-5C9A-B846-BD5D-5DDBB1FD9381}" sibTransId="{7F427A60-2CDF-8840-97B3-3B51490BB157}"/>
    <dgm:cxn modelId="{7ACD08FF-E1EF-174B-AA35-19E7F03BAEC0}" type="presOf" srcId="{7F427A60-2CDF-8840-97B3-3B51490BB157}" destId="{39DBDDB4-ED59-8F45-B759-12D43CC74B93}" srcOrd="0" destOrd="0" presId="urn:microsoft.com/office/officeart/2005/8/layout/radial6"/>
    <dgm:cxn modelId="{FBBED44F-0FCD-3649-9172-653194D9A8D2}" srcId="{B7DB7FFE-E29E-1648-9E87-794C0B570CC0}" destId="{318C127C-17A5-AA49-B14A-FD46AE804A9A}" srcOrd="0" destOrd="0" parTransId="{77D92A8E-F2B3-1B43-AC99-629465B13812}" sibTransId="{B72492A4-F7D5-4B45-A2AA-AC0AE24EEDAA}"/>
    <dgm:cxn modelId="{6476FDBB-705C-E344-A6BC-9F95DDCD7C95}" type="presOf" srcId="{FF06EDE6-B74C-D846-AB03-7AADE0896D4B}" destId="{ED5679FE-4C51-4441-A4F6-19C5CA898C73}" srcOrd="0" destOrd="0" presId="urn:microsoft.com/office/officeart/2005/8/layout/radial6"/>
    <dgm:cxn modelId="{8464AA31-6338-1A43-B0ED-09C5BE806EBA}" type="presOf" srcId="{53ECD942-4AEB-FC46-848F-FC4D714A6518}" destId="{31B60BE2-62EB-AE4E-9F9A-AC15F27292C4}" srcOrd="0" destOrd="0" presId="urn:microsoft.com/office/officeart/2005/8/layout/radial6"/>
    <dgm:cxn modelId="{5573C0B8-F997-2949-BC48-32C21D3CA2AE}" type="presParOf" srcId="{269F5FE9-235C-7C40-9222-304A0F10CE1A}" destId="{2AE58C91-34FC-2442-91B4-66490A293B4F}" srcOrd="0" destOrd="0" presId="urn:microsoft.com/office/officeart/2005/8/layout/radial6"/>
    <dgm:cxn modelId="{083FE334-8FC4-DD44-8DD1-9C35AA11B59E}" type="presParOf" srcId="{269F5FE9-235C-7C40-9222-304A0F10CE1A}" destId="{D3239358-786B-6C4F-80BA-DDA1E8AB38D8}" srcOrd="1" destOrd="0" presId="urn:microsoft.com/office/officeart/2005/8/layout/radial6"/>
    <dgm:cxn modelId="{E07D700A-16A4-514C-98AC-07C352209D07}" type="presParOf" srcId="{269F5FE9-235C-7C40-9222-304A0F10CE1A}" destId="{8C27CEFB-754E-B149-AD23-EC68A8457646}" srcOrd="2" destOrd="0" presId="urn:microsoft.com/office/officeart/2005/8/layout/radial6"/>
    <dgm:cxn modelId="{1ACD5E0D-DF08-3146-B1CC-35D7805E0BB9}" type="presParOf" srcId="{269F5FE9-235C-7C40-9222-304A0F10CE1A}" destId="{0E468DDF-89B3-6F46-8FB0-99877CBBB89F}" srcOrd="3" destOrd="0" presId="urn:microsoft.com/office/officeart/2005/8/layout/radial6"/>
    <dgm:cxn modelId="{69583D67-D530-8245-A2C1-F93F3787A16A}" type="presParOf" srcId="{269F5FE9-235C-7C40-9222-304A0F10CE1A}" destId="{48CCB00A-546F-4140-BCE1-39CCD1F91191}" srcOrd="4" destOrd="0" presId="urn:microsoft.com/office/officeart/2005/8/layout/radial6"/>
    <dgm:cxn modelId="{32374ADB-EC57-8348-8BB8-15CAA0EB159D}" type="presParOf" srcId="{269F5FE9-235C-7C40-9222-304A0F10CE1A}" destId="{693BBFBB-177E-044C-953C-680E8D046BF6}" srcOrd="5" destOrd="0" presId="urn:microsoft.com/office/officeart/2005/8/layout/radial6"/>
    <dgm:cxn modelId="{8586FA0A-F9DB-C74D-939A-11C08E6E6FA1}" type="presParOf" srcId="{269F5FE9-235C-7C40-9222-304A0F10CE1A}" destId="{522092C5-5B14-6540-949E-FC34D0DADBA9}" srcOrd="6" destOrd="0" presId="urn:microsoft.com/office/officeart/2005/8/layout/radial6"/>
    <dgm:cxn modelId="{5ECDD149-5BB0-F14E-9FE2-196972589A7C}" type="presParOf" srcId="{269F5FE9-235C-7C40-9222-304A0F10CE1A}" destId="{D42CBEF4-29E5-2644-8FF6-CA318EAA8900}" srcOrd="7" destOrd="0" presId="urn:microsoft.com/office/officeart/2005/8/layout/radial6"/>
    <dgm:cxn modelId="{98032D13-5978-DD46-A630-31F1615FC715}" type="presParOf" srcId="{269F5FE9-235C-7C40-9222-304A0F10CE1A}" destId="{C33D91BD-8FB3-1643-93B5-6D4D5B88F6DD}" srcOrd="8" destOrd="0" presId="urn:microsoft.com/office/officeart/2005/8/layout/radial6"/>
    <dgm:cxn modelId="{4A4BFBAB-20D3-144E-BBFF-81D79319788A}" type="presParOf" srcId="{269F5FE9-235C-7C40-9222-304A0F10CE1A}" destId="{0DFEA61A-B64A-3A46-8FD9-DD80B9C490BF}" srcOrd="9" destOrd="0" presId="urn:microsoft.com/office/officeart/2005/8/layout/radial6"/>
    <dgm:cxn modelId="{7E4134CE-0BA9-C746-8B7C-8321036DBC69}" type="presParOf" srcId="{269F5FE9-235C-7C40-9222-304A0F10CE1A}" destId="{80450067-7FBD-F647-8CDD-7DD522FFA2F2}" srcOrd="10" destOrd="0" presId="urn:microsoft.com/office/officeart/2005/8/layout/radial6"/>
    <dgm:cxn modelId="{4027CA2F-BEBF-0442-93BF-7E0ABF223A5C}" type="presParOf" srcId="{269F5FE9-235C-7C40-9222-304A0F10CE1A}" destId="{3CFF6BAF-1F29-554A-9BC4-5EB95FD8B052}" srcOrd="11" destOrd="0" presId="urn:microsoft.com/office/officeart/2005/8/layout/radial6"/>
    <dgm:cxn modelId="{13CD6294-7E49-2F4E-813B-E0F1EFA8CD13}" type="presParOf" srcId="{269F5FE9-235C-7C40-9222-304A0F10CE1A}" destId="{39DBDDB4-ED59-8F45-B759-12D43CC74B93}" srcOrd="12" destOrd="0" presId="urn:microsoft.com/office/officeart/2005/8/layout/radial6"/>
    <dgm:cxn modelId="{CE925169-E207-6949-9B48-59586F78E8CB}" type="presParOf" srcId="{269F5FE9-235C-7C40-9222-304A0F10CE1A}" destId="{C8AA2B3D-FBA6-554E-BF41-5AA2F5739AC3}" srcOrd="13" destOrd="0" presId="urn:microsoft.com/office/officeart/2005/8/layout/radial6"/>
    <dgm:cxn modelId="{84904387-780F-DC41-85F6-C38F5AE92BF2}" type="presParOf" srcId="{269F5FE9-235C-7C40-9222-304A0F10CE1A}" destId="{48A70433-6316-414A-A684-7342316B2785}" srcOrd="14" destOrd="0" presId="urn:microsoft.com/office/officeart/2005/8/layout/radial6"/>
    <dgm:cxn modelId="{10E259D2-3980-3640-AE2F-5AF391F890CD}" type="presParOf" srcId="{269F5FE9-235C-7C40-9222-304A0F10CE1A}" destId="{77A6AD40-3997-324E-8D3D-44C99A337634}" srcOrd="15" destOrd="0" presId="urn:microsoft.com/office/officeart/2005/8/layout/radial6"/>
    <dgm:cxn modelId="{03A77E33-1DD5-D94B-A861-9FD55CA35C1E}" type="presParOf" srcId="{269F5FE9-235C-7C40-9222-304A0F10CE1A}" destId="{31B60BE2-62EB-AE4E-9F9A-AC15F27292C4}" srcOrd="16" destOrd="0" presId="urn:microsoft.com/office/officeart/2005/8/layout/radial6"/>
    <dgm:cxn modelId="{7AF23E70-15CD-1142-9178-0E09C2F856EB}" type="presParOf" srcId="{269F5FE9-235C-7C40-9222-304A0F10CE1A}" destId="{3DDCAFF7-4A7D-4240-A485-C90C08EE82E2}" srcOrd="17" destOrd="0" presId="urn:microsoft.com/office/officeart/2005/8/layout/radial6"/>
    <dgm:cxn modelId="{FB4B4D6B-B9DB-EE4F-BBB4-4D17A9080BAA}" type="presParOf" srcId="{269F5FE9-235C-7C40-9222-304A0F10CE1A}" destId="{ED5679FE-4C51-4441-A4F6-19C5CA898C7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3B69A-BD4C-A640-A011-18C5356C89E6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72B922A-CB13-7648-8AC3-76AFF68E8224}">
      <dgm:prSet phldrT="[Texto]"/>
      <dgm:spPr/>
      <dgm:t>
        <a:bodyPr/>
        <a:lstStyle/>
        <a:p>
          <a:r>
            <a:rPr lang="es-ES_tradnl" dirty="0" smtClean="0"/>
            <a:t>¿quién es el ser humano?</a:t>
          </a:r>
          <a:endParaRPr lang="es-ES" dirty="0"/>
        </a:p>
      </dgm:t>
    </dgm:pt>
    <dgm:pt modelId="{1B9967E5-2A99-1949-9B30-190236000EAF}" type="parTrans" cxnId="{2185EA16-5D0D-3D48-9A1D-49D45F1E4040}">
      <dgm:prSet/>
      <dgm:spPr/>
      <dgm:t>
        <a:bodyPr/>
        <a:lstStyle/>
        <a:p>
          <a:endParaRPr lang="es-ES"/>
        </a:p>
      </dgm:t>
    </dgm:pt>
    <dgm:pt modelId="{339C3771-DF7E-BE45-8280-7FE531DCCB41}" type="sibTrans" cxnId="{2185EA16-5D0D-3D48-9A1D-49D45F1E4040}">
      <dgm:prSet/>
      <dgm:spPr/>
      <dgm:t>
        <a:bodyPr/>
        <a:lstStyle/>
        <a:p>
          <a:endParaRPr lang="es-ES"/>
        </a:p>
      </dgm:t>
    </dgm:pt>
    <dgm:pt modelId="{3387F471-5108-EA41-A724-A705681F1A38}">
      <dgm:prSet phldrT="[Texto]"/>
      <dgm:spPr/>
      <dgm:t>
        <a:bodyPr/>
        <a:lstStyle/>
        <a:p>
          <a:r>
            <a:rPr lang="es-ES_tradnl" dirty="0" smtClean="0"/>
            <a:t>¿todo lo que ha aportado la investigación médica en cuanto a la reproducción artificial, es conveniente aplicarlo en los seres humanos?</a:t>
          </a:r>
          <a:endParaRPr lang="es-ES" dirty="0"/>
        </a:p>
      </dgm:t>
    </dgm:pt>
    <dgm:pt modelId="{9CD8EF0C-853F-774C-B1E4-AB830643A413}" type="parTrans" cxnId="{A8D1FEC9-0127-4A4C-A5F9-E7E215BB7B05}">
      <dgm:prSet/>
      <dgm:spPr/>
      <dgm:t>
        <a:bodyPr/>
        <a:lstStyle/>
        <a:p>
          <a:endParaRPr lang="es-ES"/>
        </a:p>
      </dgm:t>
    </dgm:pt>
    <dgm:pt modelId="{37A17A3C-20A3-E745-BE82-026C20878F81}" type="sibTrans" cxnId="{A8D1FEC9-0127-4A4C-A5F9-E7E215BB7B05}">
      <dgm:prSet/>
      <dgm:spPr/>
      <dgm:t>
        <a:bodyPr/>
        <a:lstStyle/>
        <a:p>
          <a:endParaRPr lang="es-ES"/>
        </a:p>
      </dgm:t>
    </dgm:pt>
    <dgm:pt modelId="{68E607C5-2BB9-DF4C-AF6D-F17DA069966E}">
      <dgm:prSet phldrT="[Texto]"/>
      <dgm:spPr/>
      <dgm:t>
        <a:bodyPr/>
        <a:lstStyle/>
        <a:p>
          <a:r>
            <a:rPr lang="es-ES_tradnl" dirty="0" smtClean="0"/>
            <a:t>¿cuáles son los principios y las circunstancias que pueden constituirse en límites en la aplicación de los métodos de reproducción asistida?</a:t>
          </a:r>
          <a:endParaRPr lang="es-ES" dirty="0"/>
        </a:p>
      </dgm:t>
    </dgm:pt>
    <dgm:pt modelId="{04490821-2978-8C4C-85EE-C2A902F4178D}" type="parTrans" cxnId="{61BF932B-D331-424C-A44A-968B2D9845BE}">
      <dgm:prSet/>
      <dgm:spPr/>
      <dgm:t>
        <a:bodyPr/>
        <a:lstStyle/>
        <a:p>
          <a:endParaRPr lang="es-ES"/>
        </a:p>
      </dgm:t>
    </dgm:pt>
    <dgm:pt modelId="{B392C11F-1E2F-9D46-B214-3D07AED36EB9}" type="sibTrans" cxnId="{61BF932B-D331-424C-A44A-968B2D9845BE}">
      <dgm:prSet/>
      <dgm:spPr/>
      <dgm:t>
        <a:bodyPr/>
        <a:lstStyle/>
        <a:p>
          <a:endParaRPr lang="es-ES"/>
        </a:p>
      </dgm:t>
    </dgm:pt>
    <dgm:pt modelId="{C8FA48A7-4F23-0842-8025-D9D3D7405030}">
      <dgm:prSet phldrT="[Texto]"/>
      <dgm:spPr/>
      <dgm:t>
        <a:bodyPr/>
        <a:lstStyle/>
        <a:p>
          <a:r>
            <a:rPr lang="es-ES_tradnl" dirty="0" smtClean="0"/>
            <a:t>¿los métodos de reproducción asistida garantizan derechos y sobre todo la dignidad de los padres y del concebido por éstos métodos?</a:t>
          </a:r>
          <a:endParaRPr lang="es-ES" dirty="0"/>
        </a:p>
      </dgm:t>
    </dgm:pt>
    <dgm:pt modelId="{975A785A-B4EB-904D-984C-208D1D864AF4}" type="parTrans" cxnId="{159E57FD-63C8-334C-BFEC-98BDFD821B54}">
      <dgm:prSet/>
      <dgm:spPr/>
      <dgm:t>
        <a:bodyPr/>
        <a:lstStyle/>
        <a:p>
          <a:endParaRPr lang="es-ES"/>
        </a:p>
      </dgm:t>
    </dgm:pt>
    <dgm:pt modelId="{FBBAA6E2-1DDF-2B4D-A070-D92266B2811A}" type="sibTrans" cxnId="{159E57FD-63C8-334C-BFEC-98BDFD821B54}">
      <dgm:prSet/>
      <dgm:spPr/>
      <dgm:t>
        <a:bodyPr/>
        <a:lstStyle/>
        <a:p>
          <a:endParaRPr lang="es-ES"/>
        </a:p>
      </dgm:t>
    </dgm:pt>
    <dgm:pt modelId="{207A1E38-11AA-7A4B-9112-FE0DF0AC00C1}">
      <dgm:prSet phldrT="[Texto]"/>
      <dgm:spPr/>
      <dgm:t>
        <a:bodyPr/>
        <a:lstStyle/>
        <a:p>
          <a:r>
            <a:rPr lang="es-ES_tradnl" dirty="0" smtClean="0"/>
            <a:t>¿qué implicaciones médicas, sociales y psicológicas traen consigo los métodos de reproducción asistida en los padres y en los concebidos?</a:t>
          </a:r>
          <a:endParaRPr lang="es-ES" dirty="0"/>
        </a:p>
      </dgm:t>
    </dgm:pt>
    <dgm:pt modelId="{0FC29ED3-6997-634E-BC89-C87C986559C4}" type="parTrans" cxnId="{C33A4A32-C749-1242-85DC-997D03AC2A91}">
      <dgm:prSet/>
      <dgm:spPr/>
      <dgm:t>
        <a:bodyPr/>
        <a:lstStyle/>
        <a:p>
          <a:endParaRPr lang="es-ES"/>
        </a:p>
      </dgm:t>
    </dgm:pt>
    <dgm:pt modelId="{3A049D4A-2DD9-DC48-ABEC-F1260499BDDC}" type="sibTrans" cxnId="{C33A4A32-C749-1242-85DC-997D03AC2A91}">
      <dgm:prSet/>
      <dgm:spPr/>
      <dgm:t>
        <a:bodyPr/>
        <a:lstStyle/>
        <a:p>
          <a:endParaRPr lang="es-ES"/>
        </a:p>
      </dgm:t>
    </dgm:pt>
    <dgm:pt modelId="{743AB953-4814-F749-9ED0-541059028DD1}" type="pres">
      <dgm:prSet presAssocID="{3FA3B69A-BD4C-A640-A011-18C5356C89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5D38D2-9257-2C49-91AE-4C9E13C30127}" type="pres">
      <dgm:prSet presAssocID="{C72B922A-CB13-7648-8AC3-76AFF68E8224}" presName="centerShape" presStyleLbl="node0" presStyleIdx="0" presStyleCnt="1"/>
      <dgm:spPr/>
      <dgm:t>
        <a:bodyPr/>
        <a:lstStyle/>
        <a:p>
          <a:endParaRPr lang="es-ES"/>
        </a:p>
      </dgm:t>
    </dgm:pt>
    <dgm:pt modelId="{18713066-9EAA-5140-9ACE-F806692E3DC5}" type="pres">
      <dgm:prSet presAssocID="{9CD8EF0C-853F-774C-B1E4-AB830643A413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3A08271C-BD63-2D4B-8215-6980B038ED9D}" type="pres">
      <dgm:prSet presAssocID="{3387F471-5108-EA41-A724-A705681F1A3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E30473-F20D-FB4D-84A7-C11BE81CCB5A}" type="pres">
      <dgm:prSet presAssocID="{04490821-2978-8C4C-85EE-C2A902F4178D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6CF4B222-2EB4-5841-B652-13E32D7ECF61}" type="pres">
      <dgm:prSet presAssocID="{68E607C5-2BB9-DF4C-AF6D-F17DA06996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BC8C67-0323-044A-A50D-B45AE46495C7}" type="pres">
      <dgm:prSet presAssocID="{975A785A-B4EB-904D-984C-208D1D864AF4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B4E871CC-BB57-CB47-9B00-EEB2AE70A60C}" type="pres">
      <dgm:prSet presAssocID="{C8FA48A7-4F23-0842-8025-D9D3D74050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7C54D-C979-7F44-B222-D107793A5D79}" type="pres">
      <dgm:prSet presAssocID="{0FC29ED3-6997-634E-BC89-C87C986559C4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16F0E694-376E-3944-BA64-59F3A0983F25}" type="pres">
      <dgm:prSet presAssocID="{207A1E38-11AA-7A4B-9112-FE0DF0AC00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DE5589-B0FB-F144-AC66-ABF0C24F3DF4}" type="presOf" srcId="{C72B922A-CB13-7648-8AC3-76AFF68E8224}" destId="{E05D38D2-9257-2C49-91AE-4C9E13C30127}" srcOrd="0" destOrd="0" presId="urn:microsoft.com/office/officeart/2005/8/layout/radial4"/>
    <dgm:cxn modelId="{BE6AB077-B861-D247-800C-E6B6F562F541}" type="presOf" srcId="{04490821-2978-8C4C-85EE-C2A902F4178D}" destId="{44E30473-F20D-FB4D-84A7-C11BE81CCB5A}" srcOrd="0" destOrd="0" presId="urn:microsoft.com/office/officeart/2005/8/layout/radial4"/>
    <dgm:cxn modelId="{A8D1FEC9-0127-4A4C-A5F9-E7E215BB7B05}" srcId="{C72B922A-CB13-7648-8AC3-76AFF68E8224}" destId="{3387F471-5108-EA41-A724-A705681F1A38}" srcOrd="0" destOrd="0" parTransId="{9CD8EF0C-853F-774C-B1E4-AB830643A413}" sibTransId="{37A17A3C-20A3-E745-BE82-026C20878F81}"/>
    <dgm:cxn modelId="{1632E189-3EBE-CD4F-ABA5-E662BEE79D17}" type="presOf" srcId="{207A1E38-11AA-7A4B-9112-FE0DF0AC00C1}" destId="{16F0E694-376E-3944-BA64-59F3A0983F25}" srcOrd="0" destOrd="0" presId="urn:microsoft.com/office/officeart/2005/8/layout/radial4"/>
    <dgm:cxn modelId="{A58DAD6D-8917-6C4D-B84F-E25EC92F9FDE}" type="presOf" srcId="{975A785A-B4EB-904D-984C-208D1D864AF4}" destId="{49BC8C67-0323-044A-A50D-B45AE46495C7}" srcOrd="0" destOrd="0" presId="urn:microsoft.com/office/officeart/2005/8/layout/radial4"/>
    <dgm:cxn modelId="{159E57FD-63C8-334C-BFEC-98BDFD821B54}" srcId="{C72B922A-CB13-7648-8AC3-76AFF68E8224}" destId="{C8FA48A7-4F23-0842-8025-D9D3D7405030}" srcOrd="2" destOrd="0" parTransId="{975A785A-B4EB-904D-984C-208D1D864AF4}" sibTransId="{FBBAA6E2-1DDF-2B4D-A070-D92266B2811A}"/>
    <dgm:cxn modelId="{B7EB715A-77C1-6E4A-BC1F-697916DB48C2}" type="presOf" srcId="{C8FA48A7-4F23-0842-8025-D9D3D7405030}" destId="{B4E871CC-BB57-CB47-9B00-EEB2AE70A60C}" srcOrd="0" destOrd="0" presId="urn:microsoft.com/office/officeart/2005/8/layout/radial4"/>
    <dgm:cxn modelId="{9210ADE1-43D8-4942-BC52-D768E0B62F13}" type="presOf" srcId="{3387F471-5108-EA41-A724-A705681F1A38}" destId="{3A08271C-BD63-2D4B-8215-6980B038ED9D}" srcOrd="0" destOrd="0" presId="urn:microsoft.com/office/officeart/2005/8/layout/radial4"/>
    <dgm:cxn modelId="{AA883455-A2F9-8743-BBF8-6D8EFD34A333}" type="presOf" srcId="{3FA3B69A-BD4C-A640-A011-18C5356C89E6}" destId="{743AB953-4814-F749-9ED0-541059028DD1}" srcOrd="0" destOrd="0" presId="urn:microsoft.com/office/officeart/2005/8/layout/radial4"/>
    <dgm:cxn modelId="{C33A4A32-C749-1242-85DC-997D03AC2A91}" srcId="{C72B922A-CB13-7648-8AC3-76AFF68E8224}" destId="{207A1E38-11AA-7A4B-9112-FE0DF0AC00C1}" srcOrd="3" destOrd="0" parTransId="{0FC29ED3-6997-634E-BC89-C87C986559C4}" sibTransId="{3A049D4A-2DD9-DC48-ABEC-F1260499BDDC}"/>
    <dgm:cxn modelId="{61BF932B-D331-424C-A44A-968B2D9845BE}" srcId="{C72B922A-CB13-7648-8AC3-76AFF68E8224}" destId="{68E607C5-2BB9-DF4C-AF6D-F17DA069966E}" srcOrd="1" destOrd="0" parTransId="{04490821-2978-8C4C-85EE-C2A902F4178D}" sibTransId="{B392C11F-1E2F-9D46-B214-3D07AED36EB9}"/>
    <dgm:cxn modelId="{FC26D0EA-E09F-AE4A-B6ED-CD8C3B8A81DF}" type="presOf" srcId="{9CD8EF0C-853F-774C-B1E4-AB830643A413}" destId="{18713066-9EAA-5140-9ACE-F806692E3DC5}" srcOrd="0" destOrd="0" presId="urn:microsoft.com/office/officeart/2005/8/layout/radial4"/>
    <dgm:cxn modelId="{01B4952E-43BA-914B-88B6-9D4BD0E7A2A8}" type="presOf" srcId="{68E607C5-2BB9-DF4C-AF6D-F17DA069966E}" destId="{6CF4B222-2EB4-5841-B652-13E32D7ECF61}" srcOrd="0" destOrd="0" presId="urn:microsoft.com/office/officeart/2005/8/layout/radial4"/>
    <dgm:cxn modelId="{98C49B32-AA06-BB4A-8EA1-E1B3644CD74F}" type="presOf" srcId="{0FC29ED3-6997-634E-BC89-C87C986559C4}" destId="{DA07C54D-C979-7F44-B222-D107793A5D79}" srcOrd="0" destOrd="0" presId="urn:microsoft.com/office/officeart/2005/8/layout/radial4"/>
    <dgm:cxn modelId="{2185EA16-5D0D-3D48-9A1D-49D45F1E4040}" srcId="{3FA3B69A-BD4C-A640-A011-18C5356C89E6}" destId="{C72B922A-CB13-7648-8AC3-76AFF68E8224}" srcOrd="0" destOrd="0" parTransId="{1B9967E5-2A99-1949-9B30-190236000EAF}" sibTransId="{339C3771-DF7E-BE45-8280-7FE531DCCB41}"/>
    <dgm:cxn modelId="{D30D2D21-7CB0-C14E-8F69-48346870D3D9}" type="presParOf" srcId="{743AB953-4814-F749-9ED0-541059028DD1}" destId="{E05D38D2-9257-2C49-91AE-4C9E13C30127}" srcOrd="0" destOrd="0" presId="urn:microsoft.com/office/officeart/2005/8/layout/radial4"/>
    <dgm:cxn modelId="{9D33AF1D-3EEF-8D4D-B546-2D54B19F0B94}" type="presParOf" srcId="{743AB953-4814-F749-9ED0-541059028DD1}" destId="{18713066-9EAA-5140-9ACE-F806692E3DC5}" srcOrd="1" destOrd="0" presId="urn:microsoft.com/office/officeart/2005/8/layout/radial4"/>
    <dgm:cxn modelId="{51F67F99-7631-FE4D-A0D9-1DC8CBC6897C}" type="presParOf" srcId="{743AB953-4814-F749-9ED0-541059028DD1}" destId="{3A08271C-BD63-2D4B-8215-6980B038ED9D}" srcOrd="2" destOrd="0" presId="urn:microsoft.com/office/officeart/2005/8/layout/radial4"/>
    <dgm:cxn modelId="{D941899F-A4B8-0348-BF6D-FDF4C746CE2F}" type="presParOf" srcId="{743AB953-4814-F749-9ED0-541059028DD1}" destId="{44E30473-F20D-FB4D-84A7-C11BE81CCB5A}" srcOrd="3" destOrd="0" presId="urn:microsoft.com/office/officeart/2005/8/layout/radial4"/>
    <dgm:cxn modelId="{354AC948-BDFB-E043-A8A8-736BB7089A0C}" type="presParOf" srcId="{743AB953-4814-F749-9ED0-541059028DD1}" destId="{6CF4B222-2EB4-5841-B652-13E32D7ECF61}" srcOrd="4" destOrd="0" presId="urn:microsoft.com/office/officeart/2005/8/layout/radial4"/>
    <dgm:cxn modelId="{FD632BFD-4ADF-8042-8803-9ADDB966E454}" type="presParOf" srcId="{743AB953-4814-F749-9ED0-541059028DD1}" destId="{49BC8C67-0323-044A-A50D-B45AE46495C7}" srcOrd="5" destOrd="0" presId="urn:microsoft.com/office/officeart/2005/8/layout/radial4"/>
    <dgm:cxn modelId="{D9F94493-B431-3D42-B4F3-E9D5A7822B74}" type="presParOf" srcId="{743AB953-4814-F749-9ED0-541059028DD1}" destId="{B4E871CC-BB57-CB47-9B00-EEB2AE70A60C}" srcOrd="6" destOrd="0" presId="urn:microsoft.com/office/officeart/2005/8/layout/radial4"/>
    <dgm:cxn modelId="{84FAE997-138C-D34C-9581-C1B042C84A6F}" type="presParOf" srcId="{743AB953-4814-F749-9ED0-541059028DD1}" destId="{DA07C54D-C979-7F44-B222-D107793A5D79}" srcOrd="7" destOrd="0" presId="urn:microsoft.com/office/officeart/2005/8/layout/radial4"/>
    <dgm:cxn modelId="{DB2456AC-45BF-3648-8342-5823A098CC45}" type="presParOf" srcId="{743AB953-4814-F749-9ED0-541059028DD1}" destId="{16F0E694-376E-3944-BA64-59F3A0983F2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7C649A-EE13-974F-9B25-BDBA31ED8AFB}" type="doc">
      <dgm:prSet loTypeId="urn:microsoft.com/office/officeart/2008/layout/AccentedPicture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4BF25EB-C2B9-CC4C-80EF-2D0C439E534F}">
      <dgm:prSet phldrT="[Texto]"/>
      <dgm:spPr/>
      <dgm:t>
        <a:bodyPr/>
        <a:lstStyle/>
        <a:p>
          <a:pPr algn="ctr"/>
          <a:r>
            <a:rPr lang="es-ES" dirty="0" smtClean="0">
              <a:solidFill>
                <a:srgbClr val="000000"/>
              </a:solidFill>
            </a:rPr>
            <a:t>APORTE DE LA BIOÉTICA</a:t>
          </a:r>
          <a:endParaRPr lang="es-ES" dirty="0">
            <a:solidFill>
              <a:srgbClr val="000000"/>
            </a:solidFill>
          </a:endParaRPr>
        </a:p>
      </dgm:t>
    </dgm:pt>
    <dgm:pt modelId="{A9BB9F73-1341-AF44-84BC-3C1FF2357681}" type="parTrans" cxnId="{DF1EC1E4-4029-CC41-92A0-6BD076CC7889}">
      <dgm:prSet/>
      <dgm:spPr/>
      <dgm:t>
        <a:bodyPr/>
        <a:lstStyle/>
        <a:p>
          <a:endParaRPr lang="es-ES"/>
        </a:p>
      </dgm:t>
    </dgm:pt>
    <dgm:pt modelId="{A6E7A38E-714C-5349-BAAA-640B16DA3332}" type="sibTrans" cxnId="{DF1EC1E4-4029-CC41-92A0-6BD076CC7889}">
      <dgm:prSet/>
      <dgm:spPr/>
      <dgm:t>
        <a:bodyPr/>
        <a:lstStyle/>
        <a:p>
          <a:endParaRPr lang="es-ES"/>
        </a:p>
      </dgm:t>
    </dgm:pt>
    <dgm:pt modelId="{A9D2065A-EC17-CD4C-83B8-2BCB0E68BBA3}">
      <dgm:prSet phldrT="[Texto]"/>
      <dgm:spPr/>
      <dgm:t>
        <a:bodyPr/>
        <a:lstStyle/>
        <a:p>
          <a:r>
            <a:rPr lang="es-ES" dirty="0" smtClean="0"/>
            <a:t>Reflexión (ética aplicada)</a:t>
          </a:r>
          <a:endParaRPr lang="es-ES" dirty="0"/>
        </a:p>
      </dgm:t>
    </dgm:pt>
    <dgm:pt modelId="{FD63BA10-1B4C-D542-9A3D-209C64B4E871}" type="parTrans" cxnId="{BEAE918F-AAA3-A543-9627-C986F22F2023}">
      <dgm:prSet/>
      <dgm:spPr/>
      <dgm:t>
        <a:bodyPr/>
        <a:lstStyle/>
        <a:p>
          <a:endParaRPr lang="es-ES"/>
        </a:p>
      </dgm:t>
    </dgm:pt>
    <dgm:pt modelId="{7F1B3E5C-D185-DC40-BAE9-0CBB5671A3B3}" type="sibTrans" cxnId="{BEAE918F-AAA3-A543-9627-C986F22F2023}">
      <dgm:prSet/>
      <dgm:spPr/>
      <dgm:t>
        <a:bodyPr/>
        <a:lstStyle/>
        <a:p>
          <a:endParaRPr lang="es-ES"/>
        </a:p>
      </dgm:t>
    </dgm:pt>
    <dgm:pt modelId="{2CC6D528-9F5C-834E-9034-4B793986DADE}">
      <dgm:prSet phldrT="[Texto]"/>
      <dgm:spPr/>
      <dgm:t>
        <a:bodyPr/>
        <a:lstStyle/>
        <a:p>
          <a:r>
            <a:rPr lang="es-ES" dirty="0" smtClean="0"/>
            <a:t>Principios </a:t>
          </a:r>
          <a:endParaRPr lang="es-ES" dirty="0"/>
        </a:p>
      </dgm:t>
    </dgm:pt>
    <dgm:pt modelId="{CC3D0FCC-9208-F74C-8598-7FF46F539F29}" type="parTrans" cxnId="{062D40EC-BE0D-2341-B06E-3178234B8E1E}">
      <dgm:prSet/>
      <dgm:spPr/>
      <dgm:t>
        <a:bodyPr/>
        <a:lstStyle/>
        <a:p>
          <a:endParaRPr lang="es-ES"/>
        </a:p>
      </dgm:t>
    </dgm:pt>
    <dgm:pt modelId="{4B645DE6-161E-0349-92C4-95FED89211A2}" type="sibTrans" cxnId="{062D40EC-BE0D-2341-B06E-3178234B8E1E}">
      <dgm:prSet/>
      <dgm:spPr/>
      <dgm:t>
        <a:bodyPr/>
        <a:lstStyle/>
        <a:p>
          <a:endParaRPr lang="es-ES"/>
        </a:p>
      </dgm:t>
    </dgm:pt>
    <dgm:pt modelId="{81AEABFA-A7FB-384D-AB5E-CC775BB2CD55}">
      <dgm:prSet phldrT="[Texto]"/>
      <dgm:spPr/>
      <dgm:t>
        <a:bodyPr/>
        <a:lstStyle/>
        <a:p>
          <a:r>
            <a:rPr lang="es-ES" dirty="0" smtClean="0"/>
            <a:t>Determinar mínimos éticos</a:t>
          </a:r>
          <a:endParaRPr lang="es-ES" dirty="0"/>
        </a:p>
      </dgm:t>
    </dgm:pt>
    <dgm:pt modelId="{AA81940F-9478-A349-8D77-C97F846A36A4}" type="parTrans" cxnId="{C5BCFE9E-9FB1-AC42-B416-B850B1FE328A}">
      <dgm:prSet/>
      <dgm:spPr/>
      <dgm:t>
        <a:bodyPr/>
        <a:lstStyle/>
        <a:p>
          <a:endParaRPr lang="es-ES"/>
        </a:p>
      </dgm:t>
    </dgm:pt>
    <dgm:pt modelId="{075C6D27-8577-6748-AC6B-77708DCD461E}" type="sibTrans" cxnId="{C5BCFE9E-9FB1-AC42-B416-B850B1FE328A}">
      <dgm:prSet/>
      <dgm:spPr/>
      <dgm:t>
        <a:bodyPr/>
        <a:lstStyle/>
        <a:p>
          <a:endParaRPr lang="es-ES"/>
        </a:p>
      </dgm:t>
    </dgm:pt>
    <dgm:pt modelId="{7405ACF2-83FE-0044-99AD-941782600154}" type="pres">
      <dgm:prSet presAssocID="{BF7C649A-EE13-974F-9B25-BDBA31ED8AFB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39780A38-9357-E14B-BC85-CB7F1DAA6396}" type="pres">
      <dgm:prSet presAssocID="{A6E7A38E-714C-5349-BAAA-640B16DA3332}" presName="picture_1" presStyleLbl="bgImgPlace1" presStyleIdx="0" presStyleCnt="1"/>
      <dgm:spPr/>
      <dgm:t>
        <a:bodyPr/>
        <a:lstStyle/>
        <a:p>
          <a:endParaRPr lang="es-ES"/>
        </a:p>
      </dgm:t>
    </dgm:pt>
    <dgm:pt modelId="{5A0480A2-6F86-9947-A679-CE45AF0EEFDB}" type="pres">
      <dgm:prSet presAssocID="{E4BF25EB-C2B9-CC4C-80EF-2D0C439E534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FBFCAD-07F3-524C-8147-92B5192E7EA5}" type="pres">
      <dgm:prSet presAssocID="{BF7C649A-EE13-974F-9B25-BDBA31ED8AFB}" presName="linV" presStyleCnt="0"/>
      <dgm:spPr/>
    </dgm:pt>
    <dgm:pt modelId="{9A4D1F55-3090-8546-9643-2FD02FBB53AB}" type="pres">
      <dgm:prSet presAssocID="{A9D2065A-EC17-CD4C-83B8-2BCB0E68BBA3}" presName="pair" presStyleCnt="0"/>
      <dgm:spPr/>
    </dgm:pt>
    <dgm:pt modelId="{F48866CF-9FFC-6846-8E55-FEED4AF0AD6C}" type="pres">
      <dgm:prSet presAssocID="{A9D2065A-EC17-CD4C-83B8-2BCB0E68BBA3}" presName="spaceH" presStyleLbl="node1" presStyleIdx="0" presStyleCnt="0"/>
      <dgm:spPr/>
    </dgm:pt>
    <dgm:pt modelId="{099F2689-81D3-6343-9EEF-4E7DA1C913A0}" type="pres">
      <dgm:prSet presAssocID="{A9D2065A-EC17-CD4C-83B8-2BCB0E68BBA3}" presName="desPictures" presStyleLbl="alignImgPlace1" presStyleIdx="0" presStyleCnt="3"/>
      <dgm:spPr/>
    </dgm:pt>
    <dgm:pt modelId="{3E6A98C2-DC69-FC4D-A01B-015571F1907E}" type="pres">
      <dgm:prSet presAssocID="{A9D2065A-EC17-CD4C-83B8-2BCB0E68BBA3}" presName="desTextWrapper" presStyleCnt="0"/>
      <dgm:spPr/>
    </dgm:pt>
    <dgm:pt modelId="{C3D7D8D0-E738-804E-946A-AA503EFE369B}" type="pres">
      <dgm:prSet presAssocID="{A9D2065A-EC17-CD4C-83B8-2BCB0E68BBA3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1A5A97-A1E6-5D4A-A8E6-AC4CBE489A99}" type="pres">
      <dgm:prSet presAssocID="{7F1B3E5C-D185-DC40-BAE9-0CBB5671A3B3}" presName="spaceV" presStyleCnt="0"/>
      <dgm:spPr/>
    </dgm:pt>
    <dgm:pt modelId="{65A64719-27C4-F94E-B984-C67951AC2F81}" type="pres">
      <dgm:prSet presAssocID="{2CC6D528-9F5C-834E-9034-4B793986DADE}" presName="pair" presStyleCnt="0"/>
      <dgm:spPr/>
    </dgm:pt>
    <dgm:pt modelId="{EC945367-8B7F-9D47-830B-B55FCC694FE0}" type="pres">
      <dgm:prSet presAssocID="{2CC6D528-9F5C-834E-9034-4B793986DADE}" presName="spaceH" presStyleLbl="node1" presStyleIdx="0" presStyleCnt="0"/>
      <dgm:spPr/>
    </dgm:pt>
    <dgm:pt modelId="{AF846B7A-E9D7-2A41-89E0-82BCE1C1A46D}" type="pres">
      <dgm:prSet presAssocID="{2CC6D528-9F5C-834E-9034-4B793986DADE}" presName="desPictures" presStyleLbl="alignImgPlace1" presStyleIdx="1" presStyleCnt="3"/>
      <dgm:spPr/>
    </dgm:pt>
    <dgm:pt modelId="{07C70BF8-221C-F641-9B8C-079FC00DA892}" type="pres">
      <dgm:prSet presAssocID="{2CC6D528-9F5C-834E-9034-4B793986DADE}" presName="desTextWrapper" presStyleCnt="0"/>
      <dgm:spPr/>
    </dgm:pt>
    <dgm:pt modelId="{2F2D00FB-EAB6-6E4F-8D1B-E78C91E45C6B}" type="pres">
      <dgm:prSet presAssocID="{2CC6D528-9F5C-834E-9034-4B793986DADE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875B14-C13E-8642-8144-58A2C22D0169}" type="pres">
      <dgm:prSet presAssocID="{4B645DE6-161E-0349-92C4-95FED89211A2}" presName="spaceV" presStyleCnt="0"/>
      <dgm:spPr/>
    </dgm:pt>
    <dgm:pt modelId="{DD0A6AC4-252F-DB44-81C4-94C4C9E3CB94}" type="pres">
      <dgm:prSet presAssocID="{81AEABFA-A7FB-384D-AB5E-CC775BB2CD55}" presName="pair" presStyleCnt="0"/>
      <dgm:spPr/>
    </dgm:pt>
    <dgm:pt modelId="{0C00579C-81DD-AD42-AA5D-117F94740B9E}" type="pres">
      <dgm:prSet presAssocID="{81AEABFA-A7FB-384D-AB5E-CC775BB2CD55}" presName="spaceH" presStyleLbl="node1" presStyleIdx="0" presStyleCnt="0"/>
      <dgm:spPr/>
    </dgm:pt>
    <dgm:pt modelId="{DB8CC6F1-2F82-F547-AB5C-24F0FECEFEB1}" type="pres">
      <dgm:prSet presAssocID="{81AEABFA-A7FB-384D-AB5E-CC775BB2CD55}" presName="desPictures" presStyleLbl="alignImgPlace1" presStyleIdx="2" presStyleCnt="3"/>
      <dgm:spPr/>
    </dgm:pt>
    <dgm:pt modelId="{D186CDD6-1D00-FA48-93F2-C88AC124921F}" type="pres">
      <dgm:prSet presAssocID="{81AEABFA-A7FB-384D-AB5E-CC775BB2CD55}" presName="desTextWrapper" presStyleCnt="0"/>
      <dgm:spPr/>
    </dgm:pt>
    <dgm:pt modelId="{39BAEC68-A5E5-7F41-8DD3-B118BDE1F324}" type="pres">
      <dgm:prSet presAssocID="{81AEABFA-A7FB-384D-AB5E-CC775BB2CD55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1BB14A-63BA-1646-A518-FA527CBA6FE3}" type="pres">
      <dgm:prSet presAssocID="{BF7C649A-EE13-974F-9B25-BDBA31ED8AFB}" presName="maxNode" presStyleCnt="0"/>
      <dgm:spPr/>
    </dgm:pt>
    <dgm:pt modelId="{ED136B93-B278-824F-B21D-2BC84778832C}" type="pres">
      <dgm:prSet presAssocID="{BF7C649A-EE13-974F-9B25-BDBA31ED8AFB}" presName="Name33" presStyleCnt="0"/>
      <dgm:spPr/>
    </dgm:pt>
  </dgm:ptLst>
  <dgm:cxnLst>
    <dgm:cxn modelId="{D69EE62E-393D-D24A-80A5-74F8BC117954}" type="presOf" srcId="{2CC6D528-9F5C-834E-9034-4B793986DADE}" destId="{2F2D00FB-EAB6-6E4F-8D1B-E78C91E45C6B}" srcOrd="0" destOrd="0" presId="urn:microsoft.com/office/officeart/2008/layout/AccentedPicture"/>
    <dgm:cxn modelId="{342C1905-ADE4-3043-8948-C887B2C080E7}" type="presOf" srcId="{E4BF25EB-C2B9-CC4C-80EF-2D0C439E534F}" destId="{5A0480A2-6F86-9947-A679-CE45AF0EEFDB}" srcOrd="0" destOrd="0" presId="urn:microsoft.com/office/officeart/2008/layout/AccentedPicture"/>
    <dgm:cxn modelId="{BEAE918F-AAA3-A543-9627-C986F22F2023}" srcId="{BF7C649A-EE13-974F-9B25-BDBA31ED8AFB}" destId="{A9D2065A-EC17-CD4C-83B8-2BCB0E68BBA3}" srcOrd="1" destOrd="0" parTransId="{FD63BA10-1B4C-D542-9A3D-209C64B4E871}" sibTransId="{7F1B3E5C-D185-DC40-BAE9-0CBB5671A3B3}"/>
    <dgm:cxn modelId="{8C2C28E3-BF3E-104B-87E2-6640CB45D5A7}" type="presOf" srcId="{BF7C649A-EE13-974F-9B25-BDBA31ED8AFB}" destId="{7405ACF2-83FE-0044-99AD-941782600154}" srcOrd="0" destOrd="0" presId="urn:microsoft.com/office/officeart/2008/layout/AccentedPicture"/>
    <dgm:cxn modelId="{7EB4A904-4751-1F42-9075-B8E840A8FB6E}" type="presOf" srcId="{A6E7A38E-714C-5349-BAAA-640B16DA3332}" destId="{39780A38-9357-E14B-BC85-CB7F1DAA6396}" srcOrd="0" destOrd="0" presId="urn:microsoft.com/office/officeart/2008/layout/AccentedPicture"/>
    <dgm:cxn modelId="{062D40EC-BE0D-2341-B06E-3178234B8E1E}" srcId="{BF7C649A-EE13-974F-9B25-BDBA31ED8AFB}" destId="{2CC6D528-9F5C-834E-9034-4B793986DADE}" srcOrd="2" destOrd="0" parTransId="{CC3D0FCC-9208-F74C-8598-7FF46F539F29}" sibTransId="{4B645DE6-161E-0349-92C4-95FED89211A2}"/>
    <dgm:cxn modelId="{D0598D6E-CE61-374E-8F3E-39118ADFF138}" type="presOf" srcId="{A9D2065A-EC17-CD4C-83B8-2BCB0E68BBA3}" destId="{C3D7D8D0-E738-804E-946A-AA503EFE369B}" srcOrd="0" destOrd="0" presId="urn:microsoft.com/office/officeart/2008/layout/AccentedPicture"/>
    <dgm:cxn modelId="{DF1EC1E4-4029-CC41-92A0-6BD076CC7889}" srcId="{BF7C649A-EE13-974F-9B25-BDBA31ED8AFB}" destId="{E4BF25EB-C2B9-CC4C-80EF-2D0C439E534F}" srcOrd="0" destOrd="0" parTransId="{A9BB9F73-1341-AF44-84BC-3C1FF2357681}" sibTransId="{A6E7A38E-714C-5349-BAAA-640B16DA3332}"/>
    <dgm:cxn modelId="{4AFAA0F2-1711-664D-94F7-2EDF9F134A2E}" type="presOf" srcId="{81AEABFA-A7FB-384D-AB5E-CC775BB2CD55}" destId="{39BAEC68-A5E5-7F41-8DD3-B118BDE1F324}" srcOrd="0" destOrd="0" presId="urn:microsoft.com/office/officeart/2008/layout/AccentedPicture"/>
    <dgm:cxn modelId="{C5BCFE9E-9FB1-AC42-B416-B850B1FE328A}" srcId="{BF7C649A-EE13-974F-9B25-BDBA31ED8AFB}" destId="{81AEABFA-A7FB-384D-AB5E-CC775BB2CD55}" srcOrd="3" destOrd="0" parTransId="{AA81940F-9478-A349-8D77-C97F846A36A4}" sibTransId="{075C6D27-8577-6748-AC6B-77708DCD461E}"/>
    <dgm:cxn modelId="{EE15994E-22CC-A346-8CB4-1DA99DC4139C}" type="presParOf" srcId="{7405ACF2-83FE-0044-99AD-941782600154}" destId="{39780A38-9357-E14B-BC85-CB7F1DAA6396}" srcOrd="0" destOrd="0" presId="urn:microsoft.com/office/officeart/2008/layout/AccentedPicture"/>
    <dgm:cxn modelId="{A8391B81-D772-1D41-AF29-CB4564321AD6}" type="presParOf" srcId="{7405ACF2-83FE-0044-99AD-941782600154}" destId="{5A0480A2-6F86-9947-A679-CE45AF0EEFDB}" srcOrd="1" destOrd="0" presId="urn:microsoft.com/office/officeart/2008/layout/AccentedPicture"/>
    <dgm:cxn modelId="{8053EE89-5BBE-EC48-A5C6-58BEFB6AA7D0}" type="presParOf" srcId="{7405ACF2-83FE-0044-99AD-941782600154}" destId="{D9FBFCAD-07F3-524C-8147-92B5192E7EA5}" srcOrd="2" destOrd="0" presId="urn:microsoft.com/office/officeart/2008/layout/AccentedPicture"/>
    <dgm:cxn modelId="{109F7964-412F-E340-8E93-EF425E9AF36A}" type="presParOf" srcId="{D9FBFCAD-07F3-524C-8147-92B5192E7EA5}" destId="{9A4D1F55-3090-8546-9643-2FD02FBB53AB}" srcOrd="0" destOrd="0" presId="urn:microsoft.com/office/officeart/2008/layout/AccentedPicture"/>
    <dgm:cxn modelId="{C6DFC0A9-0C62-3C46-ABDA-30651636C807}" type="presParOf" srcId="{9A4D1F55-3090-8546-9643-2FD02FBB53AB}" destId="{F48866CF-9FFC-6846-8E55-FEED4AF0AD6C}" srcOrd="0" destOrd="0" presId="urn:microsoft.com/office/officeart/2008/layout/AccentedPicture"/>
    <dgm:cxn modelId="{B5143F39-7150-894C-BF7A-3D2A8EB5708D}" type="presParOf" srcId="{9A4D1F55-3090-8546-9643-2FD02FBB53AB}" destId="{099F2689-81D3-6343-9EEF-4E7DA1C913A0}" srcOrd="1" destOrd="0" presId="urn:microsoft.com/office/officeart/2008/layout/AccentedPicture"/>
    <dgm:cxn modelId="{C662534C-FD98-9442-8503-2604BD7EA805}" type="presParOf" srcId="{9A4D1F55-3090-8546-9643-2FD02FBB53AB}" destId="{3E6A98C2-DC69-FC4D-A01B-015571F1907E}" srcOrd="2" destOrd="0" presId="urn:microsoft.com/office/officeart/2008/layout/AccentedPicture"/>
    <dgm:cxn modelId="{28D6D18A-B903-EA4C-9504-78A595777CF4}" type="presParOf" srcId="{3E6A98C2-DC69-FC4D-A01B-015571F1907E}" destId="{C3D7D8D0-E738-804E-946A-AA503EFE369B}" srcOrd="0" destOrd="0" presId="urn:microsoft.com/office/officeart/2008/layout/AccentedPicture"/>
    <dgm:cxn modelId="{CD05325F-7DB4-AB48-84E2-4D1B05252802}" type="presParOf" srcId="{D9FBFCAD-07F3-524C-8147-92B5192E7EA5}" destId="{231A5A97-A1E6-5D4A-A8E6-AC4CBE489A99}" srcOrd="1" destOrd="0" presId="urn:microsoft.com/office/officeart/2008/layout/AccentedPicture"/>
    <dgm:cxn modelId="{5054A5A3-FAA8-324D-853E-1E840647A85E}" type="presParOf" srcId="{D9FBFCAD-07F3-524C-8147-92B5192E7EA5}" destId="{65A64719-27C4-F94E-B984-C67951AC2F81}" srcOrd="2" destOrd="0" presId="urn:microsoft.com/office/officeart/2008/layout/AccentedPicture"/>
    <dgm:cxn modelId="{CEAE2617-F8B8-A048-944A-AFB763FBFEC2}" type="presParOf" srcId="{65A64719-27C4-F94E-B984-C67951AC2F81}" destId="{EC945367-8B7F-9D47-830B-B55FCC694FE0}" srcOrd="0" destOrd="0" presId="urn:microsoft.com/office/officeart/2008/layout/AccentedPicture"/>
    <dgm:cxn modelId="{2E9F8D14-EA14-9E40-9206-D82F68E647BD}" type="presParOf" srcId="{65A64719-27C4-F94E-B984-C67951AC2F81}" destId="{AF846B7A-E9D7-2A41-89E0-82BCE1C1A46D}" srcOrd="1" destOrd="0" presId="urn:microsoft.com/office/officeart/2008/layout/AccentedPicture"/>
    <dgm:cxn modelId="{995076D9-DF0A-7B44-AB23-A41B604E015F}" type="presParOf" srcId="{65A64719-27C4-F94E-B984-C67951AC2F81}" destId="{07C70BF8-221C-F641-9B8C-079FC00DA892}" srcOrd="2" destOrd="0" presId="urn:microsoft.com/office/officeart/2008/layout/AccentedPicture"/>
    <dgm:cxn modelId="{EE6C2D6A-41B8-4B4D-AC2B-35289B5F7C4A}" type="presParOf" srcId="{07C70BF8-221C-F641-9B8C-079FC00DA892}" destId="{2F2D00FB-EAB6-6E4F-8D1B-E78C91E45C6B}" srcOrd="0" destOrd="0" presId="urn:microsoft.com/office/officeart/2008/layout/AccentedPicture"/>
    <dgm:cxn modelId="{B71197CF-467F-144D-A7E3-53DB261E8A46}" type="presParOf" srcId="{D9FBFCAD-07F3-524C-8147-92B5192E7EA5}" destId="{B0875B14-C13E-8642-8144-58A2C22D0169}" srcOrd="3" destOrd="0" presId="urn:microsoft.com/office/officeart/2008/layout/AccentedPicture"/>
    <dgm:cxn modelId="{8CA9389C-3743-604E-BEF8-6A617D92204A}" type="presParOf" srcId="{D9FBFCAD-07F3-524C-8147-92B5192E7EA5}" destId="{DD0A6AC4-252F-DB44-81C4-94C4C9E3CB94}" srcOrd="4" destOrd="0" presId="urn:microsoft.com/office/officeart/2008/layout/AccentedPicture"/>
    <dgm:cxn modelId="{E46C499A-88EF-E34B-A754-78127F1AD672}" type="presParOf" srcId="{DD0A6AC4-252F-DB44-81C4-94C4C9E3CB94}" destId="{0C00579C-81DD-AD42-AA5D-117F94740B9E}" srcOrd="0" destOrd="0" presId="urn:microsoft.com/office/officeart/2008/layout/AccentedPicture"/>
    <dgm:cxn modelId="{0394CFEF-17EA-BD4A-B8DD-318E31F430BB}" type="presParOf" srcId="{DD0A6AC4-252F-DB44-81C4-94C4C9E3CB94}" destId="{DB8CC6F1-2F82-F547-AB5C-24F0FECEFEB1}" srcOrd="1" destOrd="0" presId="urn:microsoft.com/office/officeart/2008/layout/AccentedPicture"/>
    <dgm:cxn modelId="{2B0427A2-4F01-874D-BD44-237DE4DC6CA9}" type="presParOf" srcId="{DD0A6AC4-252F-DB44-81C4-94C4C9E3CB94}" destId="{D186CDD6-1D00-FA48-93F2-C88AC124921F}" srcOrd="2" destOrd="0" presId="urn:microsoft.com/office/officeart/2008/layout/AccentedPicture"/>
    <dgm:cxn modelId="{1DFE06E7-9EF2-4A4F-9DBF-AF97DF0E1F60}" type="presParOf" srcId="{D186CDD6-1D00-FA48-93F2-C88AC124921F}" destId="{39BAEC68-A5E5-7F41-8DD3-B118BDE1F324}" srcOrd="0" destOrd="0" presId="urn:microsoft.com/office/officeart/2008/layout/AccentedPicture"/>
    <dgm:cxn modelId="{FE0ED4AB-F7E0-3C4D-9239-4119266F8C13}" type="presParOf" srcId="{7405ACF2-83FE-0044-99AD-941782600154}" destId="{B41BB14A-63BA-1646-A518-FA527CBA6FE3}" srcOrd="3" destOrd="0" presId="urn:microsoft.com/office/officeart/2008/layout/AccentedPicture"/>
    <dgm:cxn modelId="{D1271A0D-0CF8-F84F-8FF2-81CEF53527B8}" type="presParOf" srcId="{B41BB14A-63BA-1646-A518-FA527CBA6FE3}" destId="{ED136B93-B278-824F-B21D-2BC84778832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4AB62-9B99-DA40-AAEB-F34353558437}" type="doc">
      <dgm:prSet loTypeId="urn:microsoft.com/office/officeart/2005/8/layout/hierarchy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6717F62-9010-B844-B3C2-3094631A2A2F}">
      <dgm:prSet phldrT="[Texto]"/>
      <dgm:spPr/>
      <dgm:t>
        <a:bodyPr/>
        <a:lstStyle/>
        <a:p>
          <a:r>
            <a:rPr lang="es-ES" dirty="0" smtClean="0"/>
            <a:t>CONSTITUCIÓN DE LA REPUBLICA</a:t>
          </a:r>
          <a:endParaRPr lang="es-ES" dirty="0"/>
        </a:p>
      </dgm:t>
    </dgm:pt>
    <dgm:pt modelId="{15474E44-600D-2240-BDD8-27192B0C5A3B}" type="parTrans" cxnId="{40C18136-B692-4F43-8E88-0946458C5A6E}">
      <dgm:prSet/>
      <dgm:spPr/>
      <dgm:t>
        <a:bodyPr/>
        <a:lstStyle/>
        <a:p>
          <a:endParaRPr lang="es-ES"/>
        </a:p>
      </dgm:t>
    </dgm:pt>
    <dgm:pt modelId="{F19A08A5-0346-7149-8DF7-8C896967B760}" type="sibTrans" cxnId="{40C18136-B692-4F43-8E88-0946458C5A6E}">
      <dgm:prSet/>
      <dgm:spPr/>
      <dgm:t>
        <a:bodyPr/>
        <a:lstStyle/>
        <a:p>
          <a:endParaRPr lang="es-ES"/>
        </a:p>
      </dgm:t>
    </dgm:pt>
    <dgm:pt modelId="{F4593CE4-6AAE-064B-A21F-AEC2A303B433}">
      <dgm:prSet phldrT="[Texto]" custT="1"/>
      <dgm:spPr/>
      <dgm:t>
        <a:bodyPr/>
        <a:lstStyle/>
        <a:p>
          <a:r>
            <a:rPr lang="es-ES_tradnl" sz="2000" dirty="0" smtClean="0"/>
            <a:t>No. 10 del Art. 66, dentro de los Derechos de Libertad, reconoce y garantizará a las personas: “El derecho a tomar decisiones libres, responsables e informadas sobre su salud y vida reproductiva y a decidir cuándo y cuántas hijas e hijos tener”.</a:t>
          </a:r>
          <a:endParaRPr lang="es-ES" sz="2000" dirty="0"/>
        </a:p>
      </dgm:t>
    </dgm:pt>
    <dgm:pt modelId="{64259BB5-5AB1-1542-8418-8A9AFD8587F2}" type="parTrans" cxnId="{5E958C9E-9BA5-934A-A2C8-208055868CAC}">
      <dgm:prSet/>
      <dgm:spPr/>
      <dgm:t>
        <a:bodyPr/>
        <a:lstStyle/>
        <a:p>
          <a:endParaRPr lang="es-ES"/>
        </a:p>
      </dgm:t>
    </dgm:pt>
    <dgm:pt modelId="{E1746A8D-8634-8843-B695-F1A12EA28495}" type="sibTrans" cxnId="{5E958C9E-9BA5-934A-A2C8-208055868CAC}">
      <dgm:prSet/>
      <dgm:spPr/>
      <dgm:t>
        <a:bodyPr/>
        <a:lstStyle/>
        <a:p>
          <a:endParaRPr lang="es-ES"/>
        </a:p>
      </dgm:t>
    </dgm:pt>
    <dgm:pt modelId="{515C17EC-B275-9C4B-AFE0-D026901CF3C7}">
      <dgm:prSet phldrT="[Texto]" custT="1"/>
      <dgm:spPr/>
      <dgm:t>
        <a:bodyPr/>
        <a:lstStyle/>
        <a:p>
          <a:r>
            <a:rPr lang="es-ES_tradnl" sz="2000" dirty="0" smtClean="0"/>
            <a:t>Art. 361, ordena al Estado ejercer la rectoría del Sistema Nacional de Salud, a través de la Autoridad Sanitaria Nacional, </a:t>
          </a:r>
          <a:endParaRPr lang="es-ES" sz="2000" dirty="0"/>
        </a:p>
      </dgm:t>
    </dgm:pt>
    <dgm:pt modelId="{8FC9F7FC-E25C-3B4E-95DE-6DEBC531A565}" type="parTrans" cxnId="{04545212-5E55-6E4F-BC8F-FA3C8C579F07}">
      <dgm:prSet/>
      <dgm:spPr/>
      <dgm:t>
        <a:bodyPr/>
        <a:lstStyle/>
        <a:p>
          <a:endParaRPr lang="es-ES"/>
        </a:p>
      </dgm:t>
    </dgm:pt>
    <dgm:pt modelId="{6C775457-22E2-5B41-B7DA-17D73B5FCCB1}" type="sibTrans" cxnId="{04545212-5E55-6E4F-BC8F-FA3C8C579F07}">
      <dgm:prSet/>
      <dgm:spPr/>
      <dgm:t>
        <a:bodyPr/>
        <a:lstStyle/>
        <a:p>
          <a:endParaRPr lang="es-ES"/>
        </a:p>
      </dgm:t>
    </dgm:pt>
    <dgm:pt modelId="{A6E5368D-E474-4E4F-8CE8-AAA113FE36DF}">
      <dgm:prSet phldrT="[Texto]"/>
      <dgm:spPr/>
      <dgm:t>
        <a:bodyPr/>
        <a:lstStyle/>
        <a:p>
          <a:r>
            <a:rPr lang="es-ES_tradnl" dirty="0" smtClean="0"/>
            <a:t>Artículo 45 establece que las niñas, niños y adolescentes gozarán de los derechos comunes del ser humano, además de los específicos de su edad. El Estado reconocerá y garantizará la vida, incluido el cuidado y protección desde la concepción. </a:t>
          </a:r>
          <a:endParaRPr lang="es-ES" dirty="0"/>
        </a:p>
      </dgm:t>
    </dgm:pt>
    <dgm:pt modelId="{CDD955B0-272A-2A47-B738-522F599522AB}" type="parTrans" cxnId="{272225CD-3009-534D-8803-D2E10D7B1687}">
      <dgm:prSet/>
      <dgm:spPr/>
      <dgm:t>
        <a:bodyPr/>
        <a:lstStyle/>
        <a:p>
          <a:endParaRPr lang="es-ES"/>
        </a:p>
      </dgm:t>
    </dgm:pt>
    <dgm:pt modelId="{97F8644B-2BDD-7C42-A122-234741465124}" type="sibTrans" cxnId="{272225CD-3009-534D-8803-D2E10D7B1687}">
      <dgm:prSet/>
      <dgm:spPr/>
      <dgm:t>
        <a:bodyPr/>
        <a:lstStyle/>
        <a:p>
          <a:endParaRPr lang="es-ES"/>
        </a:p>
      </dgm:t>
    </dgm:pt>
    <dgm:pt modelId="{B2E32398-AD29-D54C-A66A-62A29AD31771}">
      <dgm:prSet/>
      <dgm:spPr/>
      <dgm:t>
        <a:bodyPr/>
        <a:lstStyle/>
        <a:p>
          <a:r>
            <a:rPr lang="es-ES_tradnl" dirty="0" smtClean="0"/>
            <a:t>Art. 32, que el Estado garantizará el derecho a la salud, y, el acceso permanente y oportuno a programas de salud sexual y salud reproductiva, entre otros.</a:t>
          </a:r>
          <a:endParaRPr lang="es-ES" dirty="0"/>
        </a:p>
      </dgm:t>
    </dgm:pt>
    <dgm:pt modelId="{967E4E7C-0CA3-4B47-ACCE-A9B08284517F}" type="parTrans" cxnId="{2B24F06C-F04D-8941-8047-8F00031A9F01}">
      <dgm:prSet/>
      <dgm:spPr/>
      <dgm:t>
        <a:bodyPr/>
        <a:lstStyle/>
        <a:p>
          <a:endParaRPr lang="es-ES"/>
        </a:p>
      </dgm:t>
    </dgm:pt>
    <dgm:pt modelId="{64FB7E88-A10D-EA47-87F7-3E75F795AE6E}" type="sibTrans" cxnId="{2B24F06C-F04D-8941-8047-8F00031A9F01}">
      <dgm:prSet/>
      <dgm:spPr/>
      <dgm:t>
        <a:bodyPr/>
        <a:lstStyle/>
        <a:p>
          <a:endParaRPr lang="es-ES"/>
        </a:p>
      </dgm:t>
    </dgm:pt>
    <dgm:pt modelId="{176035BD-BE05-9F47-8172-03F1ABEC3D18}" type="pres">
      <dgm:prSet presAssocID="{F5D4AB62-9B99-DA40-AAEB-F343535584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0CA0DE-8E99-8B4F-B831-B77017DC7DF1}" type="pres">
      <dgm:prSet presAssocID="{F6717F62-9010-B844-B3C2-3094631A2A2F}" presName="vertOne" presStyleCnt="0"/>
      <dgm:spPr/>
    </dgm:pt>
    <dgm:pt modelId="{74A633DE-907F-994C-ABF9-DF49DC30AA65}" type="pres">
      <dgm:prSet presAssocID="{F6717F62-9010-B844-B3C2-3094631A2A2F}" presName="txOne" presStyleLbl="node0" presStyleIdx="0" presStyleCnt="1" custLinFactNeighborX="-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388FC-896C-F740-B09B-0E3CC4930A33}" type="pres">
      <dgm:prSet presAssocID="{F6717F62-9010-B844-B3C2-3094631A2A2F}" presName="parTransOne" presStyleCnt="0"/>
      <dgm:spPr/>
    </dgm:pt>
    <dgm:pt modelId="{2F05DA32-B88E-614F-91B4-53C7AC22198A}" type="pres">
      <dgm:prSet presAssocID="{F6717F62-9010-B844-B3C2-3094631A2A2F}" presName="horzOne" presStyleCnt="0"/>
      <dgm:spPr/>
    </dgm:pt>
    <dgm:pt modelId="{BFF15DE2-CD45-AF4C-AAEC-5F319ED84E8F}" type="pres">
      <dgm:prSet presAssocID="{F4593CE4-6AAE-064B-A21F-AEC2A303B433}" presName="vertTwo" presStyleCnt="0"/>
      <dgm:spPr/>
    </dgm:pt>
    <dgm:pt modelId="{04633E42-BD84-A34F-A0CC-4B59ACEB440B}" type="pres">
      <dgm:prSet presAssocID="{F4593CE4-6AAE-064B-A21F-AEC2A303B433}" presName="txTwo" presStyleLbl="node2" presStyleIdx="0" presStyleCnt="2" custScaleX="86611" custLinFactNeighborX="-15884" custLinFactNeighborY="21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642B-D6FC-FB49-AD6F-29D1A1FC8C52}" type="pres">
      <dgm:prSet presAssocID="{F4593CE4-6AAE-064B-A21F-AEC2A303B433}" presName="parTransTwo" presStyleCnt="0"/>
      <dgm:spPr/>
    </dgm:pt>
    <dgm:pt modelId="{56AA8D26-6E1D-D842-AAB2-4215862CB5E5}" type="pres">
      <dgm:prSet presAssocID="{F4593CE4-6AAE-064B-A21F-AEC2A303B433}" presName="horzTwo" presStyleCnt="0"/>
      <dgm:spPr/>
    </dgm:pt>
    <dgm:pt modelId="{75761446-4A7A-FA4E-91FA-4AF46E88C754}" type="pres">
      <dgm:prSet presAssocID="{515C17EC-B275-9C4B-AFE0-D026901CF3C7}" presName="vertThree" presStyleCnt="0"/>
      <dgm:spPr/>
    </dgm:pt>
    <dgm:pt modelId="{36070446-4C7F-F64E-86E6-3A67AC49F12E}" type="pres">
      <dgm:prSet presAssocID="{515C17EC-B275-9C4B-AFE0-D026901CF3C7}" presName="txThree" presStyleLbl="node3" presStyleIdx="0" presStyleCnt="2" custScaleX="1224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B2EBE1-3D3D-944A-8F34-E92032D12F87}" type="pres">
      <dgm:prSet presAssocID="{515C17EC-B275-9C4B-AFE0-D026901CF3C7}" presName="horzThree" presStyleCnt="0"/>
      <dgm:spPr/>
    </dgm:pt>
    <dgm:pt modelId="{EAD758C2-5466-2948-AF0C-8C212F08C7DE}" type="pres">
      <dgm:prSet presAssocID="{6C775457-22E2-5B41-B7DA-17D73B5FCCB1}" presName="sibSpaceThree" presStyleCnt="0"/>
      <dgm:spPr/>
    </dgm:pt>
    <dgm:pt modelId="{C39ABB5F-8F9A-1F4F-8F43-880832AA4DEA}" type="pres">
      <dgm:prSet presAssocID="{A6E5368D-E474-4E4F-8CE8-AAA113FE36DF}" presName="vertThree" presStyleCnt="0"/>
      <dgm:spPr/>
    </dgm:pt>
    <dgm:pt modelId="{F49C3289-B7C9-FF40-816D-3C6A455A8FFD}" type="pres">
      <dgm:prSet presAssocID="{A6E5368D-E474-4E4F-8CE8-AAA113FE36DF}" presName="txThree" presStyleLbl="node3" presStyleIdx="1" presStyleCnt="2" custScaleX="2000000" custLinFactX="200000" custLinFactNeighborX="227757" custLinFactNeighborY="-4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7D761-0E66-3E46-B488-1B5D655A2382}" type="pres">
      <dgm:prSet presAssocID="{A6E5368D-E474-4E4F-8CE8-AAA113FE36DF}" presName="horzThree" presStyleCnt="0"/>
      <dgm:spPr/>
    </dgm:pt>
    <dgm:pt modelId="{B5C09768-0A80-4543-8488-7234C5EAFC29}" type="pres">
      <dgm:prSet presAssocID="{E1746A8D-8634-8843-B695-F1A12EA28495}" presName="sibSpaceTwo" presStyleCnt="0"/>
      <dgm:spPr/>
    </dgm:pt>
    <dgm:pt modelId="{7CA1D403-68F5-E340-B1F4-F0237B2C2931}" type="pres">
      <dgm:prSet presAssocID="{B2E32398-AD29-D54C-A66A-62A29AD31771}" presName="vertTwo" presStyleCnt="0"/>
      <dgm:spPr/>
    </dgm:pt>
    <dgm:pt modelId="{58D7C2C0-4A18-D34E-B6BA-4BBB368882FE}" type="pres">
      <dgm:prSet presAssocID="{B2E32398-AD29-D54C-A66A-62A29AD31771}" presName="txTwo" presStyleLbl="node2" presStyleIdx="1" presStyleCnt="2" custScaleX="9774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7BE90-B731-C949-AD5B-522703B55674}" type="pres">
      <dgm:prSet presAssocID="{B2E32398-AD29-D54C-A66A-62A29AD31771}" presName="horzTwo" presStyleCnt="0"/>
      <dgm:spPr/>
    </dgm:pt>
  </dgm:ptLst>
  <dgm:cxnLst>
    <dgm:cxn modelId="{D7C4A615-F98A-1143-907E-C53474157E47}" type="presOf" srcId="{F4593CE4-6AAE-064B-A21F-AEC2A303B433}" destId="{04633E42-BD84-A34F-A0CC-4B59ACEB440B}" srcOrd="0" destOrd="0" presId="urn:microsoft.com/office/officeart/2005/8/layout/hierarchy4"/>
    <dgm:cxn modelId="{A864D0C9-5C05-D045-BF60-AAE555BB55F5}" type="presOf" srcId="{515C17EC-B275-9C4B-AFE0-D026901CF3C7}" destId="{36070446-4C7F-F64E-86E6-3A67AC49F12E}" srcOrd="0" destOrd="0" presId="urn:microsoft.com/office/officeart/2005/8/layout/hierarchy4"/>
    <dgm:cxn modelId="{062423EF-90B6-BC40-A81D-3A31CB06AFEA}" type="presOf" srcId="{F6717F62-9010-B844-B3C2-3094631A2A2F}" destId="{74A633DE-907F-994C-ABF9-DF49DC30AA65}" srcOrd="0" destOrd="0" presId="urn:microsoft.com/office/officeart/2005/8/layout/hierarchy4"/>
    <dgm:cxn modelId="{3EB385E2-E5C8-C54D-B051-030A2BD47770}" type="presOf" srcId="{A6E5368D-E474-4E4F-8CE8-AAA113FE36DF}" destId="{F49C3289-B7C9-FF40-816D-3C6A455A8FFD}" srcOrd="0" destOrd="0" presId="urn:microsoft.com/office/officeart/2005/8/layout/hierarchy4"/>
    <dgm:cxn modelId="{40C18136-B692-4F43-8E88-0946458C5A6E}" srcId="{F5D4AB62-9B99-DA40-AAEB-F34353558437}" destId="{F6717F62-9010-B844-B3C2-3094631A2A2F}" srcOrd="0" destOrd="0" parTransId="{15474E44-600D-2240-BDD8-27192B0C5A3B}" sibTransId="{F19A08A5-0346-7149-8DF7-8C896967B760}"/>
    <dgm:cxn modelId="{EFF74D3E-8A0B-1F4D-BB62-DBD8E23A8E99}" type="presOf" srcId="{F5D4AB62-9B99-DA40-AAEB-F34353558437}" destId="{176035BD-BE05-9F47-8172-03F1ABEC3D18}" srcOrd="0" destOrd="0" presId="urn:microsoft.com/office/officeart/2005/8/layout/hierarchy4"/>
    <dgm:cxn modelId="{5E958C9E-9BA5-934A-A2C8-208055868CAC}" srcId="{F6717F62-9010-B844-B3C2-3094631A2A2F}" destId="{F4593CE4-6AAE-064B-A21F-AEC2A303B433}" srcOrd="0" destOrd="0" parTransId="{64259BB5-5AB1-1542-8418-8A9AFD8587F2}" sibTransId="{E1746A8D-8634-8843-B695-F1A12EA28495}"/>
    <dgm:cxn modelId="{622B368E-B594-8C43-BC6A-D3BDBB8F349D}" type="presOf" srcId="{B2E32398-AD29-D54C-A66A-62A29AD31771}" destId="{58D7C2C0-4A18-D34E-B6BA-4BBB368882FE}" srcOrd="0" destOrd="0" presId="urn:microsoft.com/office/officeart/2005/8/layout/hierarchy4"/>
    <dgm:cxn modelId="{04545212-5E55-6E4F-BC8F-FA3C8C579F07}" srcId="{F4593CE4-6AAE-064B-A21F-AEC2A303B433}" destId="{515C17EC-B275-9C4B-AFE0-D026901CF3C7}" srcOrd="0" destOrd="0" parTransId="{8FC9F7FC-E25C-3B4E-95DE-6DEBC531A565}" sibTransId="{6C775457-22E2-5B41-B7DA-17D73B5FCCB1}"/>
    <dgm:cxn modelId="{2B24F06C-F04D-8941-8047-8F00031A9F01}" srcId="{F6717F62-9010-B844-B3C2-3094631A2A2F}" destId="{B2E32398-AD29-D54C-A66A-62A29AD31771}" srcOrd="1" destOrd="0" parTransId="{967E4E7C-0CA3-4B47-ACCE-A9B08284517F}" sibTransId="{64FB7E88-A10D-EA47-87F7-3E75F795AE6E}"/>
    <dgm:cxn modelId="{272225CD-3009-534D-8803-D2E10D7B1687}" srcId="{F4593CE4-6AAE-064B-A21F-AEC2A303B433}" destId="{A6E5368D-E474-4E4F-8CE8-AAA113FE36DF}" srcOrd="1" destOrd="0" parTransId="{CDD955B0-272A-2A47-B738-522F599522AB}" sibTransId="{97F8644B-2BDD-7C42-A122-234741465124}"/>
    <dgm:cxn modelId="{7CA0F8B4-F641-5145-A544-1034527A4144}" type="presParOf" srcId="{176035BD-BE05-9F47-8172-03F1ABEC3D18}" destId="{590CA0DE-8E99-8B4F-B831-B77017DC7DF1}" srcOrd="0" destOrd="0" presId="urn:microsoft.com/office/officeart/2005/8/layout/hierarchy4"/>
    <dgm:cxn modelId="{6AE10D60-E822-2C4B-8BE9-73A639F3342F}" type="presParOf" srcId="{590CA0DE-8E99-8B4F-B831-B77017DC7DF1}" destId="{74A633DE-907F-994C-ABF9-DF49DC30AA65}" srcOrd="0" destOrd="0" presId="urn:microsoft.com/office/officeart/2005/8/layout/hierarchy4"/>
    <dgm:cxn modelId="{8308E6E1-C2DF-6344-BF53-6F5FD7DF06FF}" type="presParOf" srcId="{590CA0DE-8E99-8B4F-B831-B77017DC7DF1}" destId="{1FF388FC-896C-F740-B09B-0E3CC4930A33}" srcOrd="1" destOrd="0" presId="urn:microsoft.com/office/officeart/2005/8/layout/hierarchy4"/>
    <dgm:cxn modelId="{770AE989-6B43-2846-96E1-FC22E3598AF2}" type="presParOf" srcId="{590CA0DE-8E99-8B4F-B831-B77017DC7DF1}" destId="{2F05DA32-B88E-614F-91B4-53C7AC22198A}" srcOrd="2" destOrd="0" presId="urn:microsoft.com/office/officeart/2005/8/layout/hierarchy4"/>
    <dgm:cxn modelId="{5576AB37-7BA4-9847-A7F3-23EB97DEEC14}" type="presParOf" srcId="{2F05DA32-B88E-614F-91B4-53C7AC22198A}" destId="{BFF15DE2-CD45-AF4C-AAEC-5F319ED84E8F}" srcOrd="0" destOrd="0" presId="urn:microsoft.com/office/officeart/2005/8/layout/hierarchy4"/>
    <dgm:cxn modelId="{5DF8EE11-49DC-F74D-9D45-6A878A123A6A}" type="presParOf" srcId="{BFF15DE2-CD45-AF4C-AAEC-5F319ED84E8F}" destId="{04633E42-BD84-A34F-A0CC-4B59ACEB440B}" srcOrd="0" destOrd="0" presId="urn:microsoft.com/office/officeart/2005/8/layout/hierarchy4"/>
    <dgm:cxn modelId="{2890DD63-AE3D-9C48-9BC2-68DC9F660AE0}" type="presParOf" srcId="{BFF15DE2-CD45-AF4C-AAEC-5F319ED84E8F}" destId="{E7E5642B-D6FC-FB49-AD6F-29D1A1FC8C52}" srcOrd="1" destOrd="0" presId="urn:microsoft.com/office/officeart/2005/8/layout/hierarchy4"/>
    <dgm:cxn modelId="{8FD3D9F8-AB24-9A45-9CC5-50ED1F73B8D3}" type="presParOf" srcId="{BFF15DE2-CD45-AF4C-AAEC-5F319ED84E8F}" destId="{56AA8D26-6E1D-D842-AAB2-4215862CB5E5}" srcOrd="2" destOrd="0" presId="urn:microsoft.com/office/officeart/2005/8/layout/hierarchy4"/>
    <dgm:cxn modelId="{90F4666B-8C85-914A-89FF-C1BA480DC37E}" type="presParOf" srcId="{56AA8D26-6E1D-D842-AAB2-4215862CB5E5}" destId="{75761446-4A7A-FA4E-91FA-4AF46E88C754}" srcOrd="0" destOrd="0" presId="urn:microsoft.com/office/officeart/2005/8/layout/hierarchy4"/>
    <dgm:cxn modelId="{CAA61027-F211-4B4F-86A4-4937CA007702}" type="presParOf" srcId="{75761446-4A7A-FA4E-91FA-4AF46E88C754}" destId="{36070446-4C7F-F64E-86E6-3A67AC49F12E}" srcOrd="0" destOrd="0" presId="urn:microsoft.com/office/officeart/2005/8/layout/hierarchy4"/>
    <dgm:cxn modelId="{12B9DDE4-B146-FA4E-918B-318D3339128E}" type="presParOf" srcId="{75761446-4A7A-FA4E-91FA-4AF46E88C754}" destId="{67B2EBE1-3D3D-944A-8F34-E92032D12F87}" srcOrd="1" destOrd="0" presId="urn:microsoft.com/office/officeart/2005/8/layout/hierarchy4"/>
    <dgm:cxn modelId="{2A850B22-7F63-2D4C-BF1E-F9C98A1A3924}" type="presParOf" srcId="{56AA8D26-6E1D-D842-AAB2-4215862CB5E5}" destId="{EAD758C2-5466-2948-AF0C-8C212F08C7DE}" srcOrd="1" destOrd="0" presId="urn:microsoft.com/office/officeart/2005/8/layout/hierarchy4"/>
    <dgm:cxn modelId="{115494AF-A6E4-5843-B4E5-F0B8E224FB36}" type="presParOf" srcId="{56AA8D26-6E1D-D842-AAB2-4215862CB5E5}" destId="{C39ABB5F-8F9A-1F4F-8F43-880832AA4DEA}" srcOrd="2" destOrd="0" presId="urn:microsoft.com/office/officeart/2005/8/layout/hierarchy4"/>
    <dgm:cxn modelId="{F4115B19-C057-9347-A4F5-3A6AE0EB54DA}" type="presParOf" srcId="{C39ABB5F-8F9A-1F4F-8F43-880832AA4DEA}" destId="{F49C3289-B7C9-FF40-816D-3C6A455A8FFD}" srcOrd="0" destOrd="0" presId="urn:microsoft.com/office/officeart/2005/8/layout/hierarchy4"/>
    <dgm:cxn modelId="{B7C91643-DD59-DA4E-95D7-FF957257E5D3}" type="presParOf" srcId="{C39ABB5F-8F9A-1F4F-8F43-880832AA4DEA}" destId="{00A7D761-0E66-3E46-B488-1B5D655A2382}" srcOrd="1" destOrd="0" presId="urn:microsoft.com/office/officeart/2005/8/layout/hierarchy4"/>
    <dgm:cxn modelId="{80879E6B-5B59-5549-AD57-B7866695F3F4}" type="presParOf" srcId="{2F05DA32-B88E-614F-91B4-53C7AC22198A}" destId="{B5C09768-0A80-4543-8488-7234C5EAFC29}" srcOrd="1" destOrd="0" presId="urn:microsoft.com/office/officeart/2005/8/layout/hierarchy4"/>
    <dgm:cxn modelId="{EFA72489-05DE-F94D-A222-B21D2A314052}" type="presParOf" srcId="{2F05DA32-B88E-614F-91B4-53C7AC22198A}" destId="{7CA1D403-68F5-E340-B1F4-F0237B2C2931}" srcOrd="2" destOrd="0" presId="urn:microsoft.com/office/officeart/2005/8/layout/hierarchy4"/>
    <dgm:cxn modelId="{9301BAAF-BB2F-354D-B724-2F9ECE88EC88}" type="presParOf" srcId="{7CA1D403-68F5-E340-B1F4-F0237B2C2931}" destId="{58D7C2C0-4A18-D34E-B6BA-4BBB368882FE}" srcOrd="0" destOrd="0" presId="urn:microsoft.com/office/officeart/2005/8/layout/hierarchy4"/>
    <dgm:cxn modelId="{18559FBD-F2E6-EE4F-AF0A-5FDD364A3BFC}" type="presParOf" srcId="{7CA1D403-68F5-E340-B1F4-F0237B2C2931}" destId="{7BB7BE90-B731-C949-AD5B-522703B556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523A40-A2CF-0342-82C1-BAF0215E04BB}" type="doc">
      <dgm:prSet loTypeId="urn:microsoft.com/office/officeart/2005/8/layout/hierarchy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ED02CBC-A961-E74C-B460-D8644319EE8F}">
      <dgm:prSet phldrT="[Texto]"/>
      <dgm:spPr/>
      <dgm:t>
        <a:bodyPr/>
        <a:lstStyle/>
        <a:p>
          <a:r>
            <a:rPr lang="es-ES" dirty="0" smtClean="0"/>
            <a:t>CÓDIGO ORGÁNICO DE LA NIÑEZ Y ADOLESCENCIA</a:t>
          </a:r>
          <a:endParaRPr lang="es-ES" dirty="0"/>
        </a:p>
      </dgm:t>
    </dgm:pt>
    <dgm:pt modelId="{DC9AC553-9BBA-C244-9974-E3B3CB6F98FB}" type="parTrans" cxnId="{450187E9-3D25-4449-9B3D-FF70B726F4F7}">
      <dgm:prSet/>
      <dgm:spPr/>
      <dgm:t>
        <a:bodyPr/>
        <a:lstStyle/>
        <a:p>
          <a:endParaRPr lang="es-ES"/>
        </a:p>
      </dgm:t>
    </dgm:pt>
    <dgm:pt modelId="{68112341-39F1-BC43-8B60-FD81F2DFBD02}" type="sibTrans" cxnId="{450187E9-3D25-4449-9B3D-FF70B726F4F7}">
      <dgm:prSet/>
      <dgm:spPr/>
      <dgm:t>
        <a:bodyPr/>
        <a:lstStyle/>
        <a:p>
          <a:endParaRPr lang="es-ES"/>
        </a:p>
      </dgm:t>
    </dgm:pt>
    <dgm:pt modelId="{FE38F8C4-1FD6-234E-9314-9A338DC4CADA}">
      <dgm:prSet phldrT="[Texto]"/>
      <dgm:spPr/>
      <dgm:t>
        <a:bodyPr/>
        <a:lstStyle/>
        <a:p>
          <a:r>
            <a:rPr lang="es-ES" dirty="0" smtClean="0"/>
            <a:t>CÓDIGO CIVIL</a:t>
          </a:r>
          <a:endParaRPr lang="es-ES" dirty="0"/>
        </a:p>
      </dgm:t>
    </dgm:pt>
    <dgm:pt modelId="{C9EC2F0B-7E11-A447-A9E7-71FC7E3A0E12}" type="parTrans" cxnId="{017AB555-FD4C-A640-8EF8-B119C6DC48E4}">
      <dgm:prSet/>
      <dgm:spPr/>
      <dgm:t>
        <a:bodyPr/>
        <a:lstStyle/>
        <a:p>
          <a:endParaRPr lang="es-ES"/>
        </a:p>
      </dgm:t>
    </dgm:pt>
    <dgm:pt modelId="{6574605D-548E-4148-BB9D-3D9637ACBCEB}" type="sibTrans" cxnId="{017AB555-FD4C-A640-8EF8-B119C6DC48E4}">
      <dgm:prSet/>
      <dgm:spPr/>
      <dgm:t>
        <a:bodyPr/>
        <a:lstStyle/>
        <a:p>
          <a:endParaRPr lang="es-ES"/>
        </a:p>
      </dgm:t>
    </dgm:pt>
    <dgm:pt modelId="{A2E08887-0ECE-BA4F-AB9B-A3834AF6E674}">
      <dgm:prSet phldrT="[Texto]"/>
      <dgm:spPr/>
      <dgm:t>
        <a:bodyPr/>
        <a:lstStyle/>
        <a:p>
          <a:r>
            <a:rPr lang="es-ES_tradnl" dirty="0" smtClean="0"/>
            <a:t>Convención sobre los Derechos del Niño </a:t>
          </a:r>
          <a:endParaRPr lang="es-ES" dirty="0"/>
        </a:p>
      </dgm:t>
    </dgm:pt>
    <dgm:pt modelId="{17204F1B-9FDA-2A49-AECD-DB0B77B70E57}" type="parTrans" cxnId="{8D5DB3AF-2A1B-2848-955D-A2108C650A02}">
      <dgm:prSet/>
      <dgm:spPr/>
      <dgm:t>
        <a:bodyPr/>
        <a:lstStyle/>
        <a:p>
          <a:endParaRPr lang="es-ES"/>
        </a:p>
      </dgm:t>
    </dgm:pt>
    <dgm:pt modelId="{DCC261A6-4705-6947-95D0-44A73816D1C3}" type="sibTrans" cxnId="{8D5DB3AF-2A1B-2848-955D-A2108C650A02}">
      <dgm:prSet/>
      <dgm:spPr/>
      <dgm:t>
        <a:bodyPr/>
        <a:lstStyle/>
        <a:p>
          <a:endParaRPr lang="es-ES"/>
        </a:p>
      </dgm:t>
    </dgm:pt>
    <dgm:pt modelId="{37A4FA2C-1A5C-684D-9152-104CC332F741}">
      <dgm:prSet phldrT="[Texto]"/>
      <dgm:spPr/>
      <dgm:t>
        <a:bodyPr/>
        <a:lstStyle/>
        <a:p>
          <a:r>
            <a:rPr lang="es-ES_tradnl" dirty="0" smtClean="0"/>
            <a:t>Declaración Universal sobre el Genoma Humano y los Derechos Humanos</a:t>
          </a:r>
          <a:endParaRPr lang="es-ES" dirty="0"/>
        </a:p>
      </dgm:t>
    </dgm:pt>
    <dgm:pt modelId="{502CE70D-9577-2847-B016-8D6BC769AD96}" type="parTrans" cxnId="{BBA2C274-573F-E549-A367-2BF22D8138EA}">
      <dgm:prSet/>
      <dgm:spPr/>
      <dgm:t>
        <a:bodyPr/>
        <a:lstStyle/>
        <a:p>
          <a:endParaRPr lang="es-ES"/>
        </a:p>
      </dgm:t>
    </dgm:pt>
    <dgm:pt modelId="{5FCC41B6-2B03-E84D-AACA-9C85BAE70DD8}" type="sibTrans" cxnId="{BBA2C274-573F-E549-A367-2BF22D8138EA}">
      <dgm:prSet/>
      <dgm:spPr/>
      <dgm:t>
        <a:bodyPr/>
        <a:lstStyle/>
        <a:p>
          <a:endParaRPr lang="es-ES"/>
        </a:p>
      </dgm:t>
    </dgm:pt>
    <dgm:pt modelId="{62F3DE21-0BAE-BF4F-867F-35FA2F53D5B4}">
      <dgm:prSet phldrT="[Texto]"/>
      <dgm:spPr/>
      <dgm:t>
        <a:bodyPr/>
        <a:lstStyle/>
        <a:p>
          <a:r>
            <a:rPr lang="es-ES" dirty="0" smtClean="0"/>
            <a:t>COIP</a:t>
          </a:r>
          <a:endParaRPr lang="es-ES" dirty="0"/>
        </a:p>
      </dgm:t>
    </dgm:pt>
    <dgm:pt modelId="{5AE4E2CD-6A6A-E74F-95F4-E640E39C8263}" type="parTrans" cxnId="{49C44A2C-55F9-DB4E-9FF7-6D8D1688305F}">
      <dgm:prSet/>
      <dgm:spPr/>
      <dgm:t>
        <a:bodyPr/>
        <a:lstStyle/>
        <a:p>
          <a:endParaRPr lang="es-ES"/>
        </a:p>
      </dgm:t>
    </dgm:pt>
    <dgm:pt modelId="{10D39424-0F0E-E949-AB3B-05F1367EAB31}" type="sibTrans" cxnId="{49C44A2C-55F9-DB4E-9FF7-6D8D1688305F}">
      <dgm:prSet/>
      <dgm:spPr/>
      <dgm:t>
        <a:bodyPr/>
        <a:lstStyle/>
        <a:p>
          <a:endParaRPr lang="es-ES"/>
        </a:p>
      </dgm:t>
    </dgm:pt>
    <dgm:pt modelId="{604ED0C0-B329-354F-9C76-D191BC38A10D}">
      <dgm:prSet phldrT="[Texto]"/>
      <dgm:spPr/>
      <dgm:t>
        <a:bodyPr/>
        <a:lstStyle/>
        <a:p>
          <a:r>
            <a:rPr lang="es-ES" dirty="0" err="1" smtClean="0"/>
            <a:t>Autoregulación</a:t>
          </a:r>
          <a:r>
            <a:rPr lang="es-ES" dirty="0" smtClean="0"/>
            <a:t> </a:t>
          </a:r>
          <a:endParaRPr lang="es-ES" dirty="0"/>
        </a:p>
      </dgm:t>
    </dgm:pt>
    <dgm:pt modelId="{C6B59C1E-BFE1-D441-BAD7-23480C746E23}" type="parTrans" cxnId="{31334B22-ABEF-374F-A0C2-95F8A1A350E6}">
      <dgm:prSet/>
      <dgm:spPr/>
      <dgm:t>
        <a:bodyPr/>
        <a:lstStyle/>
        <a:p>
          <a:endParaRPr lang="es-ES"/>
        </a:p>
      </dgm:t>
    </dgm:pt>
    <dgm:pt modelId="{FA2BAA41-922C-504A-938C-3F8F38B34637}" type="sibTrans" cxnId="{31334B22-ABEF-374F-A0C2-95F8A1A350E6}">
      <dgm:prSet/>
      <dgm:spPr/>
      <dgm:t>
        <a:bodyPr/>
        <a:lstStyle/>
        <a:p>
          <a:endParaRPr lang="es-ES"/>
        </a:p>
      </dgm:t>
    </dgm:pt>
    <dgm:pt modelId="{254B0EBC-F721-7746-A0AE-6A8577A26CAE}" type="pres">
      <dgm:prSet presAssocID="{D3523A40-A2CF-0342-82C1-BAF0215E04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11B9F09-EE64-5B44-A442-D5322256BCF8}" type="pres">
      <dgm:prSet presAssocID="{AED02CBC-A961-E74C-B460-D8644319EE8F}" presName="vertOne" presStyleCnt="0"/>
      <dgm:spPr/>
    </dgm:pt>
    <dgm:pt modelId="{EAB79562-1201-624E-BADC-6DB92D202289}" type="pres">
      <dgm:prSet presAssocID="{AED02CBC-A961-E74C-B460-D8644319EE8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1785F6-C318-074D-9FB0-028CBABFC127}" type="pres">
      <dgm:prSet presAssocID="{AED02CBC-A961-E74C-B460-D8644319EE8F}" presName="parTransOne" presStyleCnt="0"/>
      <dgm:spPr/>
    </dgm:pt>
    <dgm:pt modelId="{CEF57CFC-ED8D-604D-8AE5-5ED22B563DED}" type="pres">
      <dgm:prSet presAssocID="{AED02CBC-A961-E74C-B460-D8644319EE8F}" presName="horzOne" presStyleCnt="0"/>
      <dgm:spPr/>
    </dgm:pt>
    <dgm:pt modelId="{10132764-B322-DC43-BC17-62EF1B3CB999}" type="pres">
      <dgm:prSet presAssocID="{FE38F8C4-1FD6-234E-9314-9A338DC4CADA}" presName="vertTwo" presStyleCnt="0"/>
      <dgm:spPr/>
    </dgm:pt>
    <dgm:pt modelId="{A052FB10-F038-5C4D-9ABA-11A7588D8CBF}" type="pres">
      <dgm:prSet presAssocID="{FE38F8C4-1FD6-234E-9314-9A338DC4CAD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CA36BB-45AE-9746-960C-A28F14DA5C13}" type="pres">
      <dgm:prSet presAssocID="{FE38F8C4-1FD6-234E-9314-9A338DC4CADA}" presName="parTransTwo" presStyleCnt="0"/>
      <dgm:spPr/>
    </dgm:pt>
    <dgm:pt modelId="{8D2BBAF6-9E21-F949-88A1-F05DB93D52E2}" type="pres">
      <dgm:prSet presAssocID="{FE38F8C4-1FD6-234E-9314-9A338DC4CADA}" presName="horzTwo" presStyleCnt="0"/>
      <dgm:spPr/>
    </dgm:pt>
    <dgm:pt modelId="{26D047B2-4B84-8B40-BD30-5E944334692B}" type="pres">
      <dgm:prSet presAssocID="{A2E08887-0ECE-BA4F-AB9B-A3834AF6E674}" presName="vertThree" presStyleCnt="0"/>
      <dgm:spPr/>
    </dgm:pt>
    <dgm:pt modelId="{932C946A-E647-8F44-9D2D-12A30D64E24B}" type="pres">
      <dgm:prSet presAssocID="{A2E08887-0ECE-BA4F-AB9B-A3834AF6E67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A7DB94-AB44-9942-8E14-AC65FC71A2AA}" type="pres">
      <dgm:prSet presAssocID="{A2E08887-0ECE-BA4F-AB9B-A3834AF6E674}" presName="horzThree" presStyleCnt="0"/>
      <dgm:spPr/>
    </dgm:pt>
    <dgm:pt modelId="{25B06803-5B67-DD43-9A28-A3D364240043}" type="pres">
      <dgm:prSet presAssocID="{DCC261A6-4705-6947-95D0-44A73816D1C3}" presName="sibSpaceThree" presStyleCnt="0"/>
      <dgm:spPr/>
    </dgm:pt>
    <dgm:pt modelId="{FCA923E8-9B5F-AF47-B80B-CBEC88FAC4C3}" type="pres">
      <dgm:prSet presAssocID="{37A4FA2C-1A5C-684D-9152-104CC332F741}" presName="vertThree" presStyleCnt="0"/>
      <dgm:spPr/>
    </dgm:pt>
    <dgm:pt modelId="{B9DC7949-E4DD-D64C-BA87-89574ED30A90}" type="pres">
      <dgm:prSet presAssocID="{37A4FA2C-1A5C-684D-9152-104CC332F74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9B88B-5320-904D-B590-F4945F74B412}" type="pres">
      <dgm:prSet presAssocID="{37A4FA2C-1A5C-684D-9152-104CC332F741}" presName="horzThree" presStyleCnt="0"/>
      <dgm:spPr/>
    </dgm:pt>
    <dgm:pt modelId="{F2315334-69BF-1C40-A491-414C535237EA}" type="pres">
      <dgm:prSet presAssocID="{6574605D-548E-4148-BB9D-3D9637ACBCEB}" presName="sibSpaceTwo" presStyleCnt="0"/>
      <dgm:spPr/>
    </dgm:pt>
    <dgm:pt modelId="{89407DE4-61B5-954A-8644-62D25FCD8681}" type="pres">
      <dgm:prSet presAssocID="{62F3DE21-0BAE-BF4F-867F-35FA2F53D5B4}" presName="vertTwo" presStyleCnt="0"/>
      <dgm:spPr/>
    </dgm:pt>
    <dgm:pt modelId="{0C2DF3F4-8BFF-A443-BABE-2E4CDBB8C7C1}" type="pres">
      <dgm:prSet presAssocID="{62F3DE21-0BAE-BF4F-867F-35FA2F53D5B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5C5C96-2AE3-C145-8FF2-8B2E800C594D}" type="pres">
      <dgm:prSet presAssocID="{62F3DE21-0BAE-BF4F-867F-35FA2F53D5B4}" presName="parTransTwo" presStyleCnt="0"/>
      <dgm:spPr/>
    </dgm:pt>
    <dgm:pt modelId="{42890D8A-22D0-3849-A50E-8E909C3BD816}" type="pres">
      <dgm:prSet presAssocID="{62F3DE21-0BAE-BF4F-867F-35FA2F53D5B4}" presName="horzTwo" presStyleCnt="0"/>
      <dgm:spPr/>
    </dgm:pt>
    <dgm:pt modelId="{C75ED1B3-F4EA-D943-8ED2-5CBEA61633FF}" type="pres">
      <dgm:prSet presAssocID="{604ED0C0-B329-354F-9C76-D191BC38A10D}" presName="vertThree" presStyleCnt="0"/>
      <dgm:spPr/>
    </dgm:pt>
    <dgm:pt modelId="{0D7B3890-BADE-A446-A064-0416B24C749E}" type="pres">
      <dgm:prSet presAssocID="{604ED0C0-B329-354F-9C76-D191BC38A10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307AF3-9DB4-254E-A7FC-E6C6F2BC1FEC}" type="pres">
      <dgm:prSet presAssocID="{604ED0C0-B329-354F-9C76-D191BC38A10D}" presName="horzThree" presStyleCnt="0"/>
      <dgm:spPr/>
    </dgm:pt>
  </dgm:ptLst>
  <dgm:cxnLst>
    <dgm:cxn modelId="{89ACE965-EC47-C741-94F8-C7017CF1A9B3}" type="presOf" srcId="{D3523A40-A2CF-0342-82C1-BAF0215E04BB}" destId="{254B0EBC-F721-7746-A0AE-6A8577A26CAE}" srcOrd="0" destOrd="0" presId="urn:microsoft.com/office/officeart/2005/8/layout/hierarchy4"/>
    <dgm:cxn modelId="{A0079CE9-F653-184D-B5E9-ED6A3195A076}" type="presOf" srcId="{FE38F8C4-1FD6-234E-9314-9A338DC4CADA}" destId="{A052FB10-F038-5C4D-9ABA-11A7588D8CBF}" srcOrd="0" destOrd="0" presId="urn:microsoft.com/office/officeart/2005/8/layout/hierarchy4"/>
    <dgm:cxn modelId="{295F3714-1D40-1248-9D1D-2ACD0A209103}" type="presOf" srcId="{62F3DE21-0BAE-BF4F-867F-35FA2F53D5B4}" destId="{0C2DF3F4-8BFF-A443-BABE-2E4CDBB8C7C1}" srcOrd="0" destOrd="0" presId="urn:microsoft.com/office/officeart/2005/8/layout/hierarchy4"/>
    <dgm:cxn modelId="{9DE1D25F-AFDF-884D-9F84-5D98A993257A}" type="presOf" srcId="{A2E08887-0ECE-BA4F-AB9B-A3834AF6E674}" destId="{932C946A-E647-8F44-9D2D-12A30D64E24B}" srcOrd="0" destOrd="0" presId="urn:microsoft.com/office/officeart/2005/8/layout/hierarchy4"/>
    <dgm:cxn modelId="{8D5DB3AF-2A1B-2848-955D-A2108C650A02}" srcId="{FE38F8C4-1FD6-234E-9314-9A338DC4CADA}" destId="{A2E08887-0ECE-BA4F-AB9B-A3834AF6E674}" srcOrd="0" destOrd="0" parTransId="{17204F1B-9FDA-2A49-AECD-DB0B77B70E57}" sibTransId="{DCC261A6-4705-6947-95D0-44A73816D1C3}"/>
    <dgm:cxn modelId="{49C44A2C-55F9-DB4E-9FF7-6D8D1688305F}" srcId="{AED02CBC-A961-E74C-B460-D8644319EE8F}" destId="{62F3DE21-0BAE-BF4F-867F-35FA2F53D5B4}" srcOrd="1" destOrd="0" parTransId="{5AE4E2CD-6A6A-E74F-95F4-E640E39C8263}" sibTransId="{10D39424-0F0E-E949-AB3B-05F1367EAB31}"/>
    <dgm:cxn modelId="{7A30AA93-B6CC-9641-8735-F54F512A2D5D}" type="presOf" srcId="{604ED0C0-B329-354F-9C76-D191BC38A10D}" destId="{0D7B3890-BADE-A446-A064-0416B24C749E}" srcOrd="0" destOrd="0" presId="urn:microsoft.com/office/officeart/2005/8/layout/hierarchy4"/>
    <dgm:cxn modelId="{450187E9-3D25-4449-9B3D-FF70B726F4F7}" srcId="{D3523A40-A2CF-0342-82C1-BAF0215E04BB}" destId="{AED02CBC-A961-E74C-B460-D8644319EE8F}" srcOrd="0" destOrd="0" parTransId="{DC9AC553-9BBA-C244-9974-E3B3CB6F98FB}" sibTransId="{68112341-39F1-BC43-8B60-FD81F2DFBD02}"/>
    <dgm:cxn modelId="{60D07D22-7B1E-4E4F-9D44-F7176474DDAA}" type="presOf" srcId="{37A4FA2C-1A5C-684D-9152-104CC332F741}" destId="{B9DC7949-E4DD-D64C-BA87-89574ED30A90}" srcOrd="0" destOrd="0" presId="urn:microsoft.com/office/officeart/2005/8/layout/hierarchy4"/>
    <dgm:cxn modelId="{017AB555-FD4C-A640-8EF8-B119C6DC48E4}" srcId="{AED02CBC-A961-E74C-B460-D8644319EE8F}" destId="{FE38F8C4-1FD6-234E-9314-9A338DC4CADA}" srcOrd="0" destOrd="0" parTransId="{C9EC2F0B-7E11-A447-A9E7-71FC7E3A0E12}" sibTransId="{6574605D-548E-4148-BB9D-3D9637ACBCEB}"/>
    <dgm:cxn modelId="{5AA24CD8-4765-D849-B751-E61F5A327AE3}" type="presOf" srcId="{AED02CBC-A961-E74C-B460-D8644319EE8F}" destId="{EAB79562-1201-624E-BADC-6DB92D202289}" srcOrd="0" destOrd="0" presId="urn:microsoft.com/office/officeart/2005/8/layout/hierarchy4"/>
    <dgm:cxn modelId="{31334B22-ABEF-374F-A0C2-95F8A1A350E6}" srcId="{62F3DE21-0BAE-BF4F-867F-35FA2F53D5B4}" destId="{604ED0C0-B329-354F-9C76-D191BC38A10D}" srcOrd="0" destOrd="0" parTransId="{C6B59C1E-BFE1-D441-BAD7-23480C746E23}" sibTransId="{FA2BAA41-922C-504A-938C-3F8F38B34637}"/>
    <dgm:cxn modelId="{BBA2C274-573F-E549-A367-2BF22D8138EA}" srcId="{FE38F8C4-1FD6-234E-9314-9A338DC4CADA}" destId="{37A4FA2C-1A5C-684D-9152-104CC332F741}" srcOrd="1" destOrd="0" parTransId="{502CE70D-9577-2847-B016-8D6BC769AD96}" sibTransId="{5FCC41B6-2B03-E84D-AACA-9C85BAE70DD8}"/>
    <dgm:cxn modelId="{D85220A7-8897-2343-AB3F-709393ACB727}" type="presParOf" srcId="{254B0EBC-F721-7746-A0AE-6A8577A26CAE}" destId="{D11B9F09-EE64-5B44-A442-D5322256BCF8}" srcOrd="0" destOrd="0" presId="urn:microsoft.com/office/officeart/2005/8/layout/hierarchy4"/>
    <dgm:cxn modelId="{76799A22-E42C-DA48-873D-42B420AE1D16}" type="presParOf" srcId="{D11B9F09-EE64-5B44-A442-D5322256BCF8}" destId="{EAB79562-1201-624E-BADC-6DB92D202289}" srcOrd="0" destOrd="0" presId="urn:microsoft.com/office/officeart/2005/8/layout/hierarchy4"/>
    <dgm:cxn modelId="{B4965995-7AB8-6C43-8127-E6A09340E4DC}" type="presParOf" srcId="{D11B9F09-EE64-5B44-A442-D5322256BCF8}" destId="{D41785F6-C318-074D-9FB0-028CBABFC127}" srcOrd="1" destOrd="0" presId="urn:microsoft.com/office/officeart/2005/8/layout/hierarchy4"/>
    <dgm:cxn modelId="{ECF6BC0B-42B2-DE4C-80D7-DC433979AD2E}" type="presParOf" srcId="{D11B9F09-EE64-5B44-A442-D5322256BCF8}" destId="{CEF57CFC-ED8D-604D-8AE5-5ED22B563DED}" srcOrd="2" destOrd="0" presId="urn:microsoft.com/office/officeart/2005/8/layout/hierarchy4"/>
    <dgm:cxn modelId="{29F6BBF3-1B4D-3242-A88E-7F974588B7A9}" type="presParOf" srcId="{CEF57CFC-ED8D-604D-8AE5-5ED22B563DED}" destId="{10132764-B322-DC43-BC17-62EF1B3CB999}" srcOrd="0" destOrd="0" presId="urn:microsoft.com/office/officeart/2005/8/layout/hierarchy4"/>
    <dgm:cxn modelId="{B77D465E-BD01-8F48-9497-993BCBFFA599}" type="presParOf" srcId="{10132764-B322-DC43-BC17-62EF1B3CB999}" destId="{A052FB10-F038-5C4D-9ABA-11A7588D8CBF}" srcOrd="0" destOrd="0" presId="urn:microsoft.com/office/officeart/2005/8/layout/hierarchy4"/>
    <dgm:cxn modelId="{04697F8F-DDAB-8C4B-AD38-40658623A107}" type="presParOf" srcId="{10132764-B322-DC43-BC17-62EF1B3CB999}" destId="{BBCA36BB-45AE-9746-960C-A28F14DA5C13}" srcOrd="1" destOrd="0" presId="urn:microsoft.com/office/officeart/2005/8/layout/hierarchy4"/>
    <dgm:cxn modelId="{1F1E1C93-DEC7-9648-80EA-383ECBB9F514}" type="presParOf" srcId="{10132764-B322-DC43-BC17-62EF1B3CB999}" destId="{8D2BBAF6-9E21-F949-88A1-F05DB93D52E2}" srcOrd="2" destOrd="0" presId="urn:microsoft.com/office/officeart/2005/8/layout/hierarchy4"/>
    <dgm:cxn modelId="{6668D33F-4AF7-C64A-B954-E87BE63AD0EC}" type="presParOf" srcId="{8D2BBAF6-9E21-F949-88A1-F05DB93D52E2}" destId="{26D047B2-4B84-8B40-BD30-5E944334692B}" srcOrd="0" destOrd="0" presId="urn:microsoft.com/office/officeart/2005/8/layout/hierarchy4"/>
    <dgm:cxn modelId="{FC672309-6003-554A-91F1-8441AAF4C547}" type="presParOf" srcId="{26D047B2-4B84-8B40-BD30-5E944334692B}" destId="{932C946A-E647-8F44-9D2D-12A30D64E24B}" srcOrd="0" destOrd="0" presId="urn:microsoft.com/office/officeart/2005/8/layout/hierarchy4"/>
    <dgm:cxn modelId="{EBEFFAB3-DB91-5345-B131-E524ADAA6E47}" type="presParOf" srcId="{26D047B2-4B84-8B40-BD30-5E944334692B}" destId="{12A7DB94-AB44-9942-8E14-AC65FC71A2AA}" srcOrd="1" destOrd="0" presId="urn:microsoft.com/office/officeart/2005/8/layout/hierarchy4"/>
    <dgm:cxn modelId="{FA86C937-20DC-2742-91FE-AFA2A03C0350}" type="presParOf" srcId="{8D2BBAF6-9E21-F949-88A1-F05DB93D52E2}" destId="{25B06803-5B67-DD43-9A28-A3D364240043}" srcOrd="1" destOrd="0" presId="urn:microsoft.com/office/officeart/2005/8/layout/hierarchy4"/>
    <dgm:cxn modelId="{05DDF89B-2A35-664F-8333-C0914D72C2C6}" type="presParOf" srcId="{8D2BBAF6-9E21-F949-88A1-F05DB93D52E2}" destId="{FCA923E8-9B5F-AF47-B80B-CBEC88FAC4C3}" srcOrd="2" destOrd="0" presId="urn:microsoft.com/office/officeart/2005/8/layout/hierarchy4"/>
    <dgm:cxn modelId="{25F762CD-D656-5248-A929-C62125454F09}" type="presParOf" srcId="{FCA923E8-9B5F-AF47-B80B-CBEC88FAC4C3}" destId="{B9DC7949-E4DD-D64C-BA87-89574ED30A90}" srcOrd="0" destOrd="0" presId="urn:microsoft.com/office/officeart/2005/8/layout/hierarchy4"/>
    <dgm:cxn modelId="{7558A566-2769-F344-98FC-E6EA49596995}" type="presParOf" srcId="{FCA923E8-9B5F-AF47-B80B-CBEC88FAC4C3}" destId="{C099B88B-5320-904D-B590-F4945F74B412}" srcOrd="1" destOrd="0" presId="urn:microsoft.com/office/officeart/2005/8/layout/hierarchy4"/>
    <dgm:cxn modelId="{275AA019-DD20-CF44-BD7C-549D03EA4533}" type="presParOf" srcId="{CEF57CFC-ED8D-604D-8AE5-5ED22B563DED}" destId="{F2315334-69BF-1C40-A491-414C535237EA}" srcOrd="1" destOrd="0" presId="urn:microsoft.com/office/officeart/2005/8/layout/hierarchy4"/>
    <dgm:cxn modelId="{1F2C980F-0671-864C-8E61-11BC1CC808E3}" type="presParOf" srcId="{CEF57CFC-ED8D-604D-8AE5-5ED22B563DED}" destId="{89407DE4-61B5-954A-8644-62D25FCD8681}" srcOrd="2" destOrd="0" presId="urn:microsoft.com/office/officeart/2005/8/layout/hierarchy4"/>
    <dgm:cxn modelId="{AD74F3A2-204A-0349-BBA9-C166C12163F4}" type="presParOf" srcId="{89407DE4-61B5-954A-8644-62D25FCD8681}" destId="{0C2DF3F4-8BFF-A443-BABE-2E4CDBB8C7C1}" srcOrd="0" destOrd="0" presId="urn:microsoft.com/office/officeart/2005/8/layout/hierarchy4"/>
    <dgm:cxn modelId="{3E236B4B-D9EE-C04F-A923-BD808E7AA0B1}" type="presParOf" srcId="{89407DE4-61B5-954A-8644-62D25FCD8681}" destId="{455C5C96-2AE3-C145-8FF2-8B2E800C594D}" srcOrd="1" destOrd="0" presId="urn:microsoft.com/office/officeart/2005/8/layout/hierarchy4"/>
    <dgm:cxn modelId="{2D976D0D-A8A6-054C-A593-F8105CDDDA4E}" type="presParOf" srcId="{89407DE4-61B5-954A-8644-62D25FCD8681}" destId="{42890D8A-22D0-3849-A50E-8E909C3BD816}" srcOrd="2" destOrd="0" presId="urn:microsoft.com/office/officeart/2005/8/layout/hierarchy4"/>
    <dgm:cxn modelId="{2716F6D6-B29A-DC4B-9A44-347A8D73185C}" type="presParOf" srcId="{42890D8A-22D0-3849-A50E-8E909C3BD816}" destId="{C75ED1B3-F4EA-D943-8ED2-5CBEA61633FF}" srcOrd="0" destOrd="0" presId="urn:microsoft.com/office/officeart/2005/8/layout/hierarchy4"/>
    <dgm:cxn modelId="{61B93596-F26C-0347-AA14-3994915BA45A}" type="presParOf" srcId="{C75ED1B3-F4EA-D943-8ED2-5CBEA61633FF}" destId="{0D7B3890-BADE-A446-A064-0416B24C749E}" srcOrd="0" destOrd="0" presId="urn:microsoft.com/office/officeart/2005/8/layout/hierarchy4"/>
    <dgm:cxn modelId="{C9DF1E38-36B7-0642-B90F-4BBBDEE6DD3B}" type="presParOf" srcId="{C75ED1B3-F4EA-D943-8ED2-5CBEA61633FF}" destId="{34307AF3-9DB4-254E-A7FC-E6C6F2BC1F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8CA42-0601-7849-A0D9-3A4B58CFCD74}">
      <dsp:nvSpPr>
        <dsp:cNvPr id="0" name=""/>
        <dsp:cNvSpPr/>
      </dsp:nvSpPr>
      <dsp:spPr>
        <a:xfrm rot="16200000">
          <a:off x="1034735" y="-1034735"/>
          <a:ext cx="3088808" cy="5158279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/>
            <a:t>Las razones, no son aquellas relacionadas exclusivamente con la infertilidad.</a:t>
          </a:r>
          <a:endParaRPr lang="es-ES" sz="3300" kern="1200" dirty="0"/>
        </a:p>
      </dsp:txBody>
      <dsp:txXfrm rot="5400000">
        <a:off x="0" y="0"/>
        <a:ext cx="5158279" cy="2316606"/>
      </dsp:txXfrm>
    </dsp:sp>
    <dsp:sp modelId="{ED209628-5CC5-8348-AEA8-47EFAE6BE11D}">
      <dsp:nvSpPr>
        <dsp:cNvPr id="0" name=""/>
        <dsp:cNvSpPr/>
      </dsp:nvSpPr>
      <dsp:spPr>
        <a:xfrm>
          <a:off x="5158279" y="0"/>
          <a:ext cx="5158279" cy="3088808"/>
        </a:xfrm>
        <a:prstGeom prst="round1Rect">
          <a:avLst/>
        </a:prstGeom>
        <a:gradFill rotWithShape="0">
          <a:gsLst>
            <a:gs pos="0">
              <a:schemeClr val="accent2">
                <a:hueOff val="-3096269"/>
                <a:satOff val="13915"/>
                <a:lumOff val="-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3096269"/>
                <a:satOff val="13915"/>
                <a:lumOff val="-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3096269"/>
                <a:satOff val="13915"/>
                <a:lumOff val="-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/>
            <a:t>Cada vez más mujeres deciden congelar sus óvulos para poder retrasar la maternidad</a:t>
          </a:r>
          <a:endParaRPr lang="es-ES" sz="3300" kern="1200" dirty="0"/>
        </a:p>
      </dsp:txBody>
      <dsp:txXfrm>
        <a:off x="5158279" y="0"/>
        <a:ext cx="5158279" cy="2316606"/>
      </dsp:txXfrm>
    </dsp:sp>
    <dsp:sp modelId="{96870B63-C59F-734F-A584-B3A32582A27B}">
      <dsp:nvSpPr>
        <dsp:cNvPr id="0" name=""/>
        <dsp:cNvSpPr/>
      </dsp:nvSpPr>
      <dsp:spPr>
        <a:xfrm rot="10800000">
          <a:off x="0" y="3088808"/>
          <a:ext cx="5158279" cy="3088808"/>
        </a:xfrm>
        <a:prstGeom prst="round1Rect">
          <a:avLst/>
        </a:prstGeom>
        <a:gradFill rotWithShape="0">
          <a:gsLst>
            <a:gs pos="0">
              <a:schemeClr val="accent2">
                <a:hueOff val="-6192538"/>
                <a:satOff val="27830"/>
                <a:lumOff val="-5883"/>
                <a:alphaOff val="0"/>
                <a:shade val="51000"/>
                <a:satMod val="130000"/>
              </a:schemeClr>
            </a:gs>
            <a:gs pos="80000">
              <a:schemeClr val="accent2">
                <a:hueOff val="-6192538"/>
                <a:satOff val="27830"/>
                <a:lumOff val="-5883"/>
                <a:alphaOff val="0"/>
                <a:shade val="93000"/>
                <a:satMod val="130000"/>
              </a:schemeClr>
            </a:gs>
            <a:gs pos="100000">
              <a:schemeClr val="accent2">
                <a:hueOff val="-6192538"/>
                <a:satOff val="27830"/>
                <a:lumOff val="-58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/>
            <a:t>Personas homosexuales o  lesbianas que desean una maternidad compartida</a:t>
          </a:r>
          <a:endParaRPr lang="es-ES" sz="3300" kern="1200" dirty="0"/>
        </a:p>
      </dsp:txBody>
      <dsp:txXfrm rot="10800000">
        <a:off x="0" y="3861010"/>
        <a:ext cx="5158279" cy="2316606"/>
      </dsp:txXfrm>
    </dsp:sp>
    <dsp:sp modelId="{6F8B7F1D-DCF5-244B-B5E3-719082921F70}">
      <dsp:nvSpPr>
        <dsp:cNvPr id="0" name=""/>
        <dsp:cNvSpPr/>
      </dsp:nvSpPr>
      <dsp:spPr>
        <a:xfrm rot="5400000">
          <a:off x="6193015" y="2054072"/>
          <a:ext cx="3088808" cy="5158279"/>
        </a:xfrm>
        <a:prstGeom prst="round1Rect">
          <a:avLst/>
        </a:prstGeom>
        <a:gradFill rotWithShape="0">
          <a:gsLst>
            <a:gs pos="0">
              <a:schemeClr val="accent2">
                <a:hueOff val="-9288807"/>
                <a:satOff val="41745"/>
                <a:lumOff val="-8824"/>
                <a:alphaOff val="0"/>
                <a:shade val="51000"/>
                <a:satMod val="130000"/>
              </a:schemeClr>
            </a:gs>
            <a:gs pos="80000">
              <a:schemeClr val="accent2">
                <a:hueOff val="-9288807"/>
                <a:satOff val="41745"/>
                <a:lumOff val="-8824"/>
                <a:alphaOff val="0"/>
                <a:shade val="93000"/>
                <a:satMod val="130000"/>
              </a:schemeClr>
            </a:gs>
            <a:gs pos="100000">
              <a:schemeClr val="accent2">
                <a:hueOff val="-9288807"/>
                <a:satOff val="41745"/>
                <a:lumOff val="-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/>
            <a:t>Parejas que quieren erradicar enfermedades genéticas de las que son portadoras.</a:t>
          </a:r>
          <a:endParaRPr lang="es-ES" sz="3300" kern="1200" dirty="0"/>
        </a:p>
      </dsp:txBody>
      <dsp:txXfrm rot="-5400000">
        <a:off x="5158280" y="3861009"/>
        <a:ext cx="5158279" cy="2316606"/>
      </dsp:txXfrm>
    </dsp:sp>
    <dsp:sp modelId="{2E4B6395-83C5-FF41-8143-8413810AB826}">
      <dsp:nvSpPr>
        <dsp:cNvPr id="0" name=""/>
        <dsp:cNvSpPr/>
      </dsp:nvSpPr>
      <dsp:spPr>
        <a:xfrm>
          <a:off x="3610795" y="2316606"/>
          <a:ext cx="3094967" cy="1544404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b="1" kern="1200" dirty="0" smtClean="0"/>
            <a:t>Reproducción asistida</a:t>
          </a:r>
          <a:endParaRPr lang="es-ES" sz="3300" b="1" kern="1200" dirty="0"/>
        </a:p>
      </dsp:txBody>
      <dsp:txXfrm>
        <a:off x="3686187" y="2391998"/>
        <a:ext cx="2944183" cy="1393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679FE-4C51-4441-A4F6-19C5CA898C73}">
      <dsp:nvSpPr>
        <dsp:cNvPr id="0" name=""/>
        <dsp:cNvSpPr/>
      </dsp:nvSpPr>
      <dsp:spPr>
        <a:xfrm>
          <a:off x="2922104" y="744127"/>
          <a:ext cx="5084950" cy="5084950"/>
        </a:xfrm>
        <a:prstGeom prst="blockArc">
          <a:avLst>
            <a:gd name="adj1" fmla="val 12600000"/>
            <a:gd name="adj2" fmla="val 16200000"/>
            <a:gd name="adj3" fmla="val 45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A6AD40-3997-324E-8D3D-44C99A337634}">
      <dsp:nvSpPr>
        <dsp:cNvPr id="0" name=""/>
        <dsp:cNvSpPr/>
      </dsp:nvSpPr>
      <dsp:spPr>
        <a:xfrm>
          <a:off x="2922104" y="744127"/>
          <a:ext cx="5084950" cy="5084950"/>
        </a:xfrm>
        <a:prstGeom prst="blockArc">
          <a:avLst>
            <a:gd name="adj1" fmla="val 9000000"/>
            <a:gd name="adj2" fmla="val 12600000"/>
            <a:gd name="adj3" fmla="val 452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DBDDB4-ED59-8F45-B759-12D43CC74B93}">
      <dsp:nvSpPr>
        <dsp:cNvPr id="0" name=""/>
        <dsp:cNvSpPr/>
      </dsp:nvSpPr>
      <dsp:spPr>
        <a:xfrm>
          <a:off x="2922104" y="744127"/>
          <a:ext cx="5084950" cy="5084950"/>
        </a:xfrm>
        <a:prstGeom prst="blockArc">
          <a:avLst>
            <a:gd name="adj1" fmla="val 5400000"/>
            <a:gd name="adj2" fmla="val 9000000"/>
            <a:gd name="adj3" fmla="val 452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EA61A-B64A-3A46-8FD9-DD80B9C490BF}">
      <dsp:nvSpPr>
        <dsp:cNvPr id="0" name=""/>
        <dsp:cNvSpPr/>
      </dsp:nvSpPr>
      <dsp:spPr>
        <a:xfrm>
          <a:off x="2922104" y="744127"/>
          <a:ext cx="5084950" cy="5084950"/>
        </a:xfrm>
        <a:prstGeom prst="blockArc">
          <a:avLst>
            <a:gd name="adj1" fmla="val 1800000"/>
            <a:gd name="adj2" fmla="val 5400000"/>
            <a:gd name="adj3" fmla="val 452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2092C5-5B14-6540-949E-FC34D0DADBA9}">
      <dsp:nvSpPr>
        <dsp:cNvPr id="0" name=""/>
        <dsp:cNvSpPr/>
      </dsp:nvSpPr>
      <dsp:spPr>
        <a:xfrm>
          <a:off x="2922104" y="744127"/>
          <a:ext cx="5084950" cy="5084950"/>
        </a:xfrm>
        <a:prstGeom prst="blockArc">
          <a:avLst>
            <a:gd name="adj1" fmla="val 19800000"/>
            <a:gd name="adj2" fmla="val 1800000"/>
            <a:gd name="adj3" fmla="val 45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68DDF-89B3-6F46-8FB0-99877CBBB89F}">
      <dsp:nvSpPr>
        <dsp:cNvPr id="0" name=""/>
        <dsp:cNvSpPr/>
      </dsp:nvSpPr>
      <dsp:spPr>
        <a:xfrm>
          <a:off x="2922104" y="744127"/>
          <a:ext cx="5084950" cy="5084950"/>
        </a:xfrm>
        <a:prstGeom prst="blockArc">
          <a:avLst>
            <a:gd name="adj1" fmla="val 16200000"/>
            <a:gd name="adj2" fmla="val 19800000"/>
            <a:gd name="adj3" fmla="val 45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E58C91-34FC-2442-91B4-66490A293B4F}">
      <dsp:nvSpPr>
        <dsp:cNvPr id="0" name=""/>
        <dsp:cNvSpPr/>
      </dsp:nvSpPr>
      <dsp:spPr>
        <a:xfrm>
          <a:off x="4322567" y="2144590"/>
          <a:ext cx="2284023" cy="22840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bg1"/>
              </a:solidFill>
            </a:rPr>
            <a:t>PROBLEMAS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bg1"/>
              </a:solidFill>
            </a:rPr>
            <a:t>USUALES</a:t>
          </a:r>
          <a:endParaRPr lang="es-ES" sz="2200" kern="1200" dirty="0">
            <a:solidFill>
              <a:schemeClr val="bg1"/>
            </a:solidFill>
          </a:endParaRPr>
        </a:p>
      </dsp:txBody>
      <dsp:txXfrm>
        <a:off x="4657054" y="2479077"/>
        <a:ext cx="1615049" cy="1615049"/>
      </dsp:txXfrm>
    </dsp:sp>
    <dsp:sp modelId="{D3239358-786B-6C4F-80BA-DDA1E8AB38D8}">
      <dsp:nvSpPr>
        <dsp:cNvPr id="0" name=""/>
        <dsp:cNvSpPr/>
      </dsp:nvSpPr>
      <dsp:spPr>
        <a:xfrm>
          <a:off x="4569138" y="2276"/>
          <a:ext cx="1790882" cy="15988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Mejoramiento genético</a:t>
          </a:r>
          <a:endParaRPr lang="es-ES" sz="1600" kern="1200" dirty="0"/>
        </a:p>
      </dsp:txBody>
      <dsp:txXfrm>
        <a:off x="4831407" y="236417"/>
        <a:ext cx="1266344" cy="1130534"/>
      </dsp:txXfrm>
    </dsp:sp>
    <dsp:sp modelId="{48CCB00A-546F-4140-BCE1-39CCD1F91191}">
      <dsp:nvSpPr>
        <dsp:cNvPr id="0" name=""/>
        <dsp:cNvSpPr/>
      </dsp:nvSpPr>
      <dsp:spPr>
        <a:xfrm>
          <a:off x="6817173" y="1244735"/>
          <a:ext cx="1598816" cy="15988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Selección de embriones</a:t>
          </a:r>
          <a:endParaRPr lang="es-ES" sz="1600" kern="1200" dirty="0"/>
        </a:p>
      </dsp:txBody>
      <dsp:txXfrm>
        <a:off x="7051314" y="1478876"/>
        <a:ext cx="1130534" cy="1130534"/>
      </dsp:txXfrm>
    </dsp:sp>
    <dsp:sp modelId="{D42CBEF4-29E5-2644-8FF6-CA318EAA8900}">
      <dsp:nvSpPr>
        <dsp:cNvPr id="0" name=""/>
        <dsp:cNvSpPr/>
      </dsp:nvSpPr>
      <dsp:spPr>
        <a:xfrm>
          <a:off x="6817173" y="3729653"/>
          <a:ext cx="1598816" cy="15988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Nuevos modelos familiares</a:t>
          </a:r>
          <a:endParaRPr lang="es-ES" sz="1600" kern="1200" dirty="0"/>
        </a:p>
      </dsp:txBody>
      <dsp:txXfrm>
        <a:off x="7051314" y="3963794"/>
        <a:ext cx="1130534" cy="1130534"/>
      </dsp:txXfrm>
    </dsp:sp>
    <dsp:sp modelId="{80450067-7FBD-F647-8CDD-7DD522FFA2F2}">
      <dsp:nvSpPr>
        <dsp:cNvPr id="0" name=""/>
        <dsp:cNvSpPr/>
      </dsp:nvSpPr>
      <dsp:spPr>
        <a:xfrm>
          <a:off x="4665171" y="4972112"/>
          <a:ext cx="1598816" cy="15988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Clonación humana reproductiva</a:t>
          </a:r>
          <a:endParaRPr lang="es-ES" sz="1600" kern="1200" dirty="0"/>
        </a:p>
      </dsp:txBody>
      <dsp:txXfrm>
        <a:off x="4899312" y="5206253"/>
        <a:ext cx="1130534" cy="1130534"/>
      </dsp:txXfrm>
    </dsp:sp>
    <dsp:sp modelId="{C8AA2B3D-FBA6-554E-BF41-5AA2F5739AC3}">
      <dsp:nvSpPr>
        <dsp:cNvPr id="0" name=""/>
        <dsp:cNvSpPr/>
      </dsp:nvSpPr>
      <dsp:spPr>
        <a:xfrm>
          <a:off x="2513169" y="3729653"/>
          <a:ext cx="1598816" cy="159881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Custodia y destino de embriones.</a:t>
          </a:r>
        </a:p>
      </dsp:txBody>
      <dsp:txXfrm>
        <a:off x="2747310" y="3963794"/>
        <a:ext cx="1130534" cy="1130534"/>
      </dsp:txXfrm>
    </dsp:sp>
    <dsp:sp modelId="{31B60BE2-62EB-AE4E-9F9A-AC15F27292C4}">
      <dsp:nvSpPr>
        <dsp:cNvPr id="0" name=""/>
        <dsp:cNvSpPr/>
      </dsp:nvSpPr>
      <dsp:spPr>
        <a:xfrm>
          <a:off x="2513169" y="1244735"/>
          <a:ext cx="1598816" cy="15988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Procreación post mortem</a:t>
          </a:r>
          <a:r>
            <a:rPr lang="es-ES_tradnl" sz="1200" kern="1200" dirty="0" smtClean="0"/>
            <a:t>.</a:t>
          </a:r>
          <a:endParaRPr lang="es-ES" sz="1200" kern="1200" dirty="0"/>
        </a:p>
      </dsp:txBody>
      <dsp:txXfrm>
        <a:off x="2747310" y="1478876"/>
        <a:ext cx="1130534" cy="1130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D38D2-9257-2C49-91AE-4C9E13C30127}">
      <dsp:nvSpPr>
        <dsp:cNvPr id="0" name=""/>
        <dsp:cNvSpPr/>
      </dsp:nvSpPr>
      <dsp:spPr>
        <a:xfrm>
          <a:off x="4015198" y="3080278"/>
          <a:ext cx="2942403" cy="29424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100" kern="1200" dirty="0" smtClean="0"/>
            <a:t>¿quién es el ser humano?</a:t>
          </a:r>
          <a:endParaRPr lang="es-ES" sz="4100" kern="1200" dirty="0"/>
        </a:p>
      </dsp:txBody>
      <dsp:txXfrm>
        <a:off x="4446103" y="3511183"/>
        <a:ext cx="2080593" cy="2080593"/>
      </dsp:txXfrm>
    </dsp:sp>
    <dsp:sp modelId="{18713066-9EAA-5140-9ACE-F806692E3DC5}">
      <dsp:nvSpPr>
        <dsp:cNvPr id="0" name=""/>
        <dsp:cNvSpPr/>
      </dsp:nvSpPr>
      <dsp:spPr>
        <a:xfrm rot="11700000">
          <a:off x="1790498" y="3435152"/>
          <a:ext cx="2189060" cy="8385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8271C-BD63-2D4B-8215-6980B038ED9D}">
      <dsp:nvSpPr>
        <dsp:cNvPr id="0" name=""/>
        <dsp:cNvSpPr/>
      </dsp:nvSpPr>
      <dsp:spPr>
        <a:xfrm>
          <a:off x="430152" y="2453046"/>
          <a:ext cx="2795283" cy="2236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¿todo lo que ha aportado la investigación médica en cuanto a la reproducción artificial, es conveniente aplicarlo en los seres humanos?</a:t>
          </a:r>
          <a:endParaRPr lang="es-ES" sz="2000" kern="1200" dirty="0"/>
        </a:p>
      </dsp:txBody>
      <dsp:txXfrm>
        <a:off x="495649" y="2518543"/>
        <a:ext cx="2664289" cy="2105232"/>
      </dsp:txXfrm>
    </dsp:sp>
    <dsp:sp modelId="{44E30473-F20D-FB4D-84A7-C11BE81CCB5A}">
      <dsp:nvSpPr>
        <dsp:cNvPr id="0" name=""/>
        <dsp:cNvSpPr/>
      </dsp:nvSpPr>
      <dsp:spPr>
        <a:xfrm rot="14700000">
          <a:off x="3253700" y="1691376"/>
          <a:ext cx="2189060" cy="8385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092562"/>
                <a:satOff val="-5423"/>
                <a:lumOff val="-9673"/>
                <a:alphaOff val="0"/>
                <a:shade val="51000"/>
                <a:satMod val="130000"/>
              </a:schemeClr>
            </a:gs>
            <a:gs pos="80000">
              <a:schemeClr val="accent4">
                <a:hueOff val="-3092562"/>
                <a:satOff val="-5423"/>
                <a:lumOff val="-9673"/>
                <a:alphaOff val="0"/>
                <a:shade val="93000"/>
                <a:satMod val="130000"/>
              </a:schemeClr>
            </a:gs>
            <a:gs pos="100000">
              <a:schemeClr val="accent4">
                <a:hueOff val="-3092562"/>
                <a:satOff val="-5423"/>
                <a:lumOff val="-96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4B222-2EB4-5841-B652-13E32D7ECF61}">
      <dsp:nvSpPr>
        <dsp:cNvPr id="0" name=""/>
        <dsp:cNvSpPr/>
      </dsp:nvSpPr>
      <dsp:spPr>
        <a:xfrm>
          <a:off x="2488020" y="574"/>
          <a:ext cx="2795283" cy="2236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092562"/>
                <a:satOff val="-5423"/>
                <a:lumOff val="-9673"/>
                <a:alphaOff val="0"/>
                <a:shade val="51000"/>
                <a:satMod val="130000"/>
              </a:schemeClr>
            </a:gs>
            <a:gs pos="80000">
              <a:schemeClr val="accent4">
                <a:hueOff val="-3092562"/>
                <a:satOff val="-5423"/>
                <a:lumOff val="-9673"/>
                <a:alphaOff val="0"/>
                <a:shade val="93000"/>
                <a:satMod val="130000"/>
              </a:schemeClr>
            </a:gs>
            <a:gs pos="100000">
              <a:schemeClr val="accent4">
                <a:hueOff val="-3092562"/>
                <a:satOff val="-5423"/>
                <a:lumOff val="-96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¿cuáles son los principios y las circunstancias que pueden constituirse en límites en la aplicación de los métodos de reproducción asistida?</a:t>
          </a:r>
          <a:endParaRPr lang="es-ES" sz="2000" kern="1200" dirty="0"/>
        </a:p>
      </dsp:txBody>
      <dsp:txXfrm>
        <a:off x="2553517" y="66071"/>
        <a:ext cx="2664289" cy="2105232"/>
      </dsp:txXfrm>
    </dsp:sp>
    <dsp:sp modelId="{49BC8C67-0323-044A-A50D-B45AE46495C7}">
      <dsp:nvSpPr>
        <dsp:cNvPr id="0" name=""/>
        <dsp:cNvSpPr/>
      </dsp:nvSpPr>
      <dsp:spPr>
        <a:xfrm rot="17700000">
          <a:off x="5530038" y="1691376"/>
          <a:ext cx="2189060" cy="8385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185125"/>
                <a:satOff val="-10847"/>
                <a:lumOff val="-19347"/>
                <a:alphaOff val="0"/>
                <a:shade val="51000"/>
                <a:satMod val="130000"/>
              </a:schemeClr>
            </a:gs>
            <a:gs pos="80000">
              <a:schemeClr val="accent4">
                <a:hueOff val="-6185125"/>
                <a:satOff val="-10847"/>
                <a:lumOff val="-19347"/>
                <a:alphaOff val="0"/>
                <a:shade val="93000"/>
                <a:satMod val="130000"/>
              </a:schemeClr>
            </a:gs>
            <a:gs pos="100000">
              <a:schemeClr val="accent4">
                <a:hueOff val="-6185125"/>
                <a:satOff val="-10847"/>
                <a:lumOff val="-193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871CC-BB57-CB47-9B00-EEB2AE70A60C}">
      <dsp:nvSpPr>
        <dsp:cNvPr id="0" name=""/>
        <dsp:cNvSpPr/>
      </dsp:nvSpPr>
      <dsp:spPr>
        <a:xfrm>
          <a:off x="5689495" y="574"/>
          <a:ext cx="2795283" cy="2236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185125"/>
                <a:satOff val="-10847"/>
                <a:lumOff val="-19347"/>
                <a:alphaOff val="0"/>
                <a:shade val="51000"/>
                <a:satMod val="130000"/>
              </a:schemeClr>
            </a:gs>
            <a:gs pos="80000">
              <a:schemeClr val="accent4">
                <a:hueOff val="-6185125"/>
                <a:satOff val="-10847"/>
                <a:lumOff val="-19347"/>
                <a:alphaOff val="0"/>
                <a:shade val="93000"/>
                <a:satMod val="130000"/>
              </a:schemeClr>
            </a:gs>
            <a:gs pos="100000">
              <a:schemeClr val="accent4">
                <a:hueOff val="-6185125"/>
                <a:satOff val="-10847"/>
                <a:lumOff val="-193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¿los métodos de reproducción asistida garantizan derechos y sobre todo la dignidad de los padres y del concebido por éstos métodos?</a:t>
          </a:r>
          <a:endParaRPr lang="es-ES" sz="2000" kern="1200" dirty="0"/>
        </a:p>
      </dsp:txBody>
      <dsp:txXfrm>
        <a:off x="5754992" y="66071"/>
        <a:ext cx="2664289" cy="2105232"/>
      </dsp:txXfrm>
    </dsp:sp>
    <dsp:sp modelId="{DA07C54D-C979-7F44-B222-D107793A5D79}">
      <dsp:nvSpPr>
        <dsp:cNvPr id="0" name=""/>
        <dsp:cNvSpPr/>
      </dsp:nvSpPr>
      <dsp:spPr>
        <a:xfrm rot="20700000">
          <a:off x="6993240" y="3435152"/>
          <a:ext cx="2189060" cy="8385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9277687"/>
                <a:satOff val="-16270"/>
                <a:lumOff val="-29020"/>
                <a:alphaOff val="0"/>
                <a:shade val="51000"/>
                <a:satMod val="130000"/>
              </a:schemeClr>
            </a:gs>
            <a:gs pos="80000">
              <a:schemeClr val="accent4">
                <a:hueOff val="-9277687"/>
                <a:satOff val="-16270"/>
                <a:lumOff val="-29020"/>
                <a:alphaOff val="0"/>
                <a:shade val="93000"/>
                <a:satMod val="130000"/>
              </a:schemeClr>
            </a:gs>
            <a:gs pos="100000">
              <a:schemeClr val="accent4">
                <a:hueOff val="-9277687"/>
                <a:satOff val="-16270"/>
                <a:lumOff val="-29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F0E694-376E-3944-BA64-59F3A0983F25}">
      <dsp:nvSpPr>
        <dsp:cNvPr id="0" name=""/>
        <dsp:cNvSpPr/>
      </dsp:nvSpPr>
      <dsp:spPr>
        <a:xfrm>
          <a:off x="7747364" y="2453046"/>
          <a:ext cx="2795283" cy="2236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277687"/>
                <a:satOff val="-16270"/>
                <a:lumOff val="-29020"/>
                <a:alphaOff val="0"/>
                <a:shade val="51000"/>
                <a:satMod val="130000"/>
              </a:schemeClr>
            </a:gs>
            <a:gs pos="80000">
              <a:schemeClr val="accent4">
                <a:hueOff val="-9277687"/>
                <a:satOff val="-16270"/>
                <a:lumOff val="-29020"/>
                <a:alphaOff val="0"/>
                <a:shade val="93000"/>
                <a:satMod val="130000"/>
              </a:schemeClr>
            </a:gs>
            <a:gs pos="100000">
              <a:schemeClr val="accent4">
                <a:hueOff val="-9277687"/>
                <a:satOff val="-16270"/>
                <a:lumOff val="-29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¿qué implicaciones médicas, sociales y psicológicas traen consigo los métodos de reproducción asistida en los padres y en los concebidos?</a:t>
          </a:r>
          <a:endParaRPr lang="es-ES" sz="2000" kern="1200" dirty="0"/>
        </a:p>
      </dsp:txBody>
      <dsp:txXfrm>
        <a:off x="7812861" y="2518543"/>
        <a:ext cx="2664289" cy="2105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80A38-9357-E14B-BC85-CB7F1DAA6396}">
      <dsp:nvSpPr>
        <dsp:cNvPr id="0" name=""/>
        <dsp:cNvSpPr/>
      </dsp:nvSpPr>
      <dsp:spPr>
        <a:xfrm>
          <a:off x="5838" y="353636"/>
          <a:ext cx="3693976" cy="4711704"/>
        </a:xfrm>
        <a:prstGeom prst="round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0480A2-6F86-9947-A679-CE45AF0EEFDB}">
      <dsp:nvSpPr>
        <dsp:cNvPr id="0" name=""/>
        <dsp:cNvSpPr/>
      </dsp:nvSpPr>
      <dsp:spPr>
        <a:xfrm>
          <a:off x="153597" y="2049850"/>
          <a:ext cx="2844361" cy="282702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460" tIns="124460" rIns="124460" bIns="124460" numCol="1" spcCol="1270" anchor="b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>
              <a:solidFill>
                <a:srgbClr val="000000"/>
              </a:solidFill>
            </a:rPr>
            <a:t>APORTE DE LA BIOÉTICA</a:t>
          </a:r>
          <a:endParaRPr lang="es-ES" sz="4900" kern="1200" dirty="0">
            <a:solidFill>
              <a:srgbClr val="000000"/>
            </a:solidFill>
          </a:endParaRPr>
        </a:p>
      </dsp:txBody>
      <dsp:txXfrm>
        <a:off x="153597" y="2049850"/>
        <a:ext cx="2844361" cy="2827022"/>
      </dsp:txXfrm>
    </dsp:sp>
    <dsp:sp modelId="{099F2689-81D3-6343-9EEF-4E7DA1C913A0}">
      <dsp:nvSpPr>
        <dsp:cNvPr id="0" name=""/>
        <dsp:cNvSpPr/>
      </dsp:nvSpPr>
      <dsp:spPr>
        <a:xfrm>
          <a:off x="3063734" y="118051"/>
          <a:ext cx="1272160" cy="127216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D7D8D0-E738-804E-946A-AA503EFE369B}">
      <dsp:nvSpPr>
        <dsp:cNvPr id="0" name=""/>
        <dsp:cNvSpPr/>
      </dsp:nvSpPr>
      <dsp:spPr>
        <a:xfrm>
          <a:off x="4335894" y="118051"/>
          <a:ext cx="6631067" cy="127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Reflexión (ética aplicada)</a:t>
          </a:r>
          <a:endParaRPr lang="es-ES" sz="4500" kern="1200" dirty="0"/>
        </a:p>
      </dsp:txBody>
      <dsp:txXfrm>
        <a:off x="4335894" y="118051"/>
        <a:ext cx="6631067" cy="1272160"/>
      </dsp:txXfrm>
    </dsp:sp>
    <dsp:sp modelId="{AF846B7A-E9D7-2A41-89E0-82BCE1C1A46D}">
      <dsp:nvSpPr>
        <dsp:cNvPr id="0" name=""/>
        <dsp:cNvSpPr/>
      </dsp:nvSpPr>
      <dsp:spPr>
        <a:xfrm>
          <a:off x="3063734" y="1619200"/>
          <a:ext cx="1272160" cy="1272160"/>
        </a:xfrm>
        <a:prstGeom prst="ellipse">
          <a:avLst/>
        </a:prstGeom>
        <a:solidFill>
          <a:schemeClr val="accent4">
            <a:tint val="50000"/>
            <a:hueOff val="-4507958"/>
            <a:satOff val="-16966"/>
            <a:lumOff val="21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2D00FB-EAB6-6E4F-8D1B-E78C91E45C6B}">
      <dsp:nvSpPr>
        <dsp:cNvPr id="0" name=""/>
        <dsp:cNvSpPr/>
      </dsp:nvSpPr>
      <dsp:spPr>
        <a:xfrm>
          <a:off x="4335894" y="1619200"/>
          <a:ext cx="6631067" cy="127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Principios </a:t>
          </a:r>
          <a:endParaRPr lang="es-ES" sz="4500" kern="1200" dirty="0"/>
        </a:p>
      </dsp:txBody>
      <dsp:txXfrm>
        <a:off x="4335894" y="1619200"/>
        <a:ext cx="6631067" cy="1272160"/>
      </dsp:txXfrm>
    </dsp:sp>
    <dsp:sp modelId="{DB8CC6F1-2F82-F547-AB5C-24F0FECEFEB1}">
      <dsp:nvSpPr>
        <dsp:cNvPr id="0" name=""/>
        <dsp:cNvSpPr/>
      </dsp:nvSpPr>
      <dsp:spPr>
        <a:xfrm>
          <a:off x="3063734" y="3120349"/>
          <a:ext cx="1272160" cy="1272160"/>
        </a:xfrm>
        <a:prstGeom prst="ellipse">
          <a:avLst/>
        </a:prstGeom>
        <a:solidFill>
          <a:schemeClr val="accent4">
            <a:tint val="50000"/>
            <a:hueOff val="-9015916"/>
            <a:satOff val="-33932"/>
            <a:lumOff val="431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BAEC68-A5E5-7F41-8DD3-B118BDE1F324}">
      <dsp:nvSpPr>
        <dsp:cNvPr id="0" name=""/>
        <dsp:cNvSpPr/>
      </dsp:nvSpPr>
      <dsp:spPr>
        <a:xfrm>
          <a:off x="4335894" y="3120349"/>
          <a:ext cx="6631067" cy="127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Determinar mínimos éticos</a:t>
          </a:r>
          <a:endParaRPr lang="es-ES" sz="4500" kern="1200" dirty="0"/>
        </a:p>
      </dsp:txBody>
      <dsp:txXfrm>
        <a:off x="4335894" y="3120349"/>
        <a:ext cx="6631067" cy="1272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633DE-907F-994C-ABF9-DF49DC30AA65}">
      <dsp:nvSpPr>
        <dsp:cNvPr id="0" name=""/>
        <dsp:cNvSpPr/>
      </dsp:nvSpPr>
      <dsp:spPr>
        <a:xfrm>
          <a:off x="0" y="4564"/>
          <a:ext cx="10707103" cy="1870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 smtClean="0"/>
            <a:t>CONSTITUCIÓN DE LA REPUBLICA</a:t>
          </a:r>
          <a:endParaRPr lang="es-ES" sz="5400" kern="1200" dirty="0"/>
        </a:p>
      </dsp:txBody>
      <dsp:txXfrm>
        <a:off x="54787" y="59351"/>
        <a:ext cx="10597529" cy="1761005"/>
      </dsp:txXfrm>
    </dsp:sp>
    <dsp:sp modelId="{04633E42-BD84-A34F-A0CC-4B59ACEB440B}">
      <dsp:nvSpPr>
        <dsp:cNvPr id="0" name=""/>
        <dsp:cNvSpPr/>
      </dsp:nvSpPr>
      <dsp:spPr>
        <a:xfrm>
          <a:off x="0" y="2102544"/>
          <a:ext cx="7090619" cy="1870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No. 10 del Art. 66, dentro de los Derechos de Libertad, reconoce y garantizará a las personas: “El derecho a tomar decisiones libres, responsables e informadas sobre su salud y vida reproductiva y a decidir cuándo y cuántas hijas e hijos tener”.</a:t>
          </a:r>
          <a:endParaRPr lang="es-ES" sz="2000" kern="1200" dirty="0"/>
        </a:p>
      </dsp:txBody>
      <dsp:txXfrm>
        <a:off x="54787" y="2157331"/>
        <a:ext cx="6981045" cy="1761005"/>
      </dsp:txXfrm>
    </dsp:sp>
    <dsp:sp modelId="{36070446-4C7F-F64E-86E6-3A67AC49F12E}">
      <dsp:nvSpPr>
        <dsp:cNvPr id="0" name=""/>
        <dsp:cNvSpPr/>
      </dsp:nvSpPr>
      <dsp:spPr>
        <a:xfrm>
          <a:off x="13196" y="4120078"/>
          <a:ext cx="3105637" cy="1870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Art. 361, ordena al Estado ejercer la rectoría del Sistema Nacional de Salud, a través de la Autoridad Sanitaria Nacional, </a:t>
          </a:r>
          <a:endParaRPr lang="es-ES" sz="2000" kern="1200" dirty="0"/>
        </a:p>
      </dsp:txBody>
      <dsp:txXfrm>
        <a:off x="67983" y="4174865"/>
        <a:ext cx="2996063" cy="1761005"/>
      </dsp:txXfrm>
    </dsp:sp>
    <dsp:sp modelId="{F49C3289-B7C9-FF40-816D-3C6A455A8FFD}">
      <dsp:nvSpPr>
        <dsp:cNvPr id="0" name=""/>
        <dsp:cNvSpPr/>
      </dsp:nvSpPr>
      <dsp:spPr>
        <a:xfrm>
          <a:off x="4213943" y="4041514"/>
          <a:ext cx="5070457" cy="1870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Artículo 45 establece que las niñas, niños y adolescentes gozarán de los derechos comunes del ser humano, además de los específicos de su edad. El Estado reconocerá y garantizará la vida, incluido el cuidado y protección desde la concepción. </a:t>
          </a:r>
          <a:endParaRPr lang="es-ES" sz="1600" kern="1200" dirty="0"/>
        </a:p>
      </dsp:txBody>
      <dsp:txXfrm>
        <a:off x="4268730" y="4096301"/>
        <a:ext cx="4960883" cy="1761005"/>
      </dsp:txXfrm>
    </dsp:sp>
    <dsp:sp modelId="{58D7C2C0-4A18-D34E-B6BA-4BBB368882FE}">
      <dsp:nvSpPr>
        <dsp:cNvPr id="0" name=""/>
        <dsp:cNvSpPr/>
      </dsp:nvSpPr>
      <dsp:spPr>
        <a:xfrm>
          <a:off x="8221235" y="2062321"/>
          <a:ext cx="2478163" cy="1870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Art. 32, que el Estado garantizará el derecho a la salud, y, el acceso permanente y oportuno a programas de salud sexual y salud reproductiva, entre otros.</a:t>
          </a:r>
          <a:endParaRPr lang="es-ES" sz="1600" kern="1200" dirty="0"/>
        </a:p>
      </dsp:txBody>
      <dsp:txXfrm>
        <a:off x="8276022" y="2117108"/>
        <a:ext cx="2368589" cy="17610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79562-1201-624E-BADC-6DB92D202289}">
      <dsp:nvSpPr>
        <dsp:cNvPr id="0" name=""/>
        <dsp:cNvSpPr/>
      </dsp:nvSpPr>
      <dsp:spPr>
        <a:xfrm>
          <a:off x="932" y="1947"/>
          <a:ext cx="8126134" cy="170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CÓDIGO ORGÁNICO DE LA NIÑEZ Y ADOLESCENCIA</a:t>
          </a:r>
          <a:endParaRPr lang="es-ES" sz="4500" kern="1200" dirty="0"/>
        </a:p>
      </dsp:txBody>
      <dsp:txXfrm>
        <a:off x="50993" y="52008"/>
        <a:ext cx="8026012" cy="1609086"/>
      </dsp:txXfrm>
    </dsp:sp>
    <dsp:sp modelId="{A052FB10-F038-5C4D-9ABA-11A7588D8CBF}">
      <dsp:nvSpPr>
        <dsp:cNvPr id="0" name=""/>
        <dsp:cNvSpPr/>
      </dsp:nvSpPr>
      <dsp:spPr>
        <a:xfrm>
          <a:off x="932" y="1854729"/>
          <a:ext cx="5308242" cy="170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CÓDIGO CIVIL</a:t>
          </a:r>
          <a:endParaRPr lang="es-ES" sz="4500" kern="1200" dirty="0"/>
        </a:p>
      </dsp:txBody>
      <dsp:txXfrm>
        <a:off x="50993" y="1904790"/>
        <a:ext cx="5208120" cy="1609086"/>
      </dsp:txXfrm>
    </dsp:sp>
    <dsp:sp modelId="{932C946A-E647-8F44-9D2D-12A30D64E24B}">
      <dsp:nvSpPr>
        <dsp:cNvPr id="0" name=""/>
        <dsp:cNvSpPr/>
      </dsp:nvSpPr>
      <dsp:spPr>
        <a:xfrm>
          <a:off x="932" y="3707511"/>
          <a:ext cx="2599531" cy="170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Convención sobre los Derechos del Niño </a:t>
          </a:r>
          <a:endParaRPr lang="es-ES" sz="2100" kern="1200" dirty="0"/>
        </a:p>
      </dsp:txBody>
      <dsp:txXfrm>
        <a:off x="50993" y="3757572"/>
        <a:ext cx="2499409" cy="1609086"/>
      </dsp:txXfrm>
    </dsp:sp>
    <dsp:sp modelId="{B9DC7949-E4DD-D64C-BA87-89574ED30A90}">
      <dsp:nvSpPr>
        <dsp:cNvPr id="0" name=""/>
        <dsp:cNvSpPr/>
      </dsp:nvSpPr>
      <dsp:spPr>
        <a:xfrm>
          <a:off x="2709644" y="3707511"/>
          <a:ext cx="2599531" cy="170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Declaración Universal sobre el Genoma Humano y los Derechos Humanos</a:t>
          </a:r>
          <a:endParaRPr lang="es-ES" sz="2100" kern="1200" dirty="0"/>
        </a:p>
      </dsp:txBody>
      <dsp:txXfrm>
        <a:off x="2759705" y="3757572"/>
        <a:ext cx="2499409" cy="1609086"/>
      </dsp:txXfrm>
    </dsp:sp>
    <dsp:sp modelId="{0C2DF3F4-8BFF-A443-BABE-2E4CDBB8C7C1}">
      <dsp:nvSpPr>
        <dsp:cNvPr id="0" name=""/>
        <dsp:cNvSpPr/>
      </dsp:nvSpPr>
      <dsp:spPr>
        <a:xfrm>
          <a:off x="5527536" y="1854729"/>
          <a:ext cx="2599531" cy="170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COIP</a:t>
          </a:r>
          <a:endParaRPr lang="es-ES" sz="4500" kern="1200" dirty="0"/>
        </a:p>
      </dsp:txBody>
      <dsp:txXfrm>
        <a:off x="5577597" y="1904790"/>
        <a:ext cx="2499409" cy="1609086"/>
      </dsp:txXfrm>
    </dsp:sp>
    <dsp:sp modelId="{0D7B3890-BADE-A446-A064-0416B24C749E}">
      <dsp:nvSpPr>
        <dsp:cNvPr id="0" name=""/>
        <dsp:cNvSpPr/>
      </dsp:nvSpPr>
      <dsp:spPr>
        <a:xfrm>
          <a:off x="5527536" y="3707511"/>
          <a:ext cx="2599531" cy="170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/>
            <a:t>Autoregulación</a:t>
          </a:r>
          <a:r>
            <a:rPr lang="es-ES" sz="2100" kern="1200" dirty="0" smtClean="0"/>
            <a:t> </a:t>
          </a:r>
          <a:endParaRPr lang="es-ES" sz="2100" kern="1200" dirty="0"/>
        </a:p>
      </dsp:txBody>
      <dsp:txXfrm>
        <a:off x="5577597" y="3757572"/>
        <a:ext cx="2499409" cy="160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0DE-1D36-4691-B8CD-CBC6DD50CC28}" type="datetimeFigureOut">
              <a:rPr lang="es-MX" smtClean="0"/>
              <a:t>04/10/2018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A075-C221-4ED3-A365-9CA3832AE1DF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5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2500" y="2265269"/>
            <a:ext cx="10363200" cy="259261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_tradnl" sz="4000" dirty="0" smtClean="0">
                <a:latin typeface="Arial"/>
                <a:cs typeface="Arial"/>
              </a:rPr>
              <a:t>Apuntes </a:t>
            </a:r>
            <a:r>
              <a:rPr lang="es-ES_tradnl" sz="4000" dirty="0">
                <a:latin typeface="Arial"/>
                <a:cs typeface="Arial"/>
              </a:rPr>
              <a:t>sobre la reproducción asistida: una mirada desde la bioética a la situación normativa en Ecuador </a:t>
            </a:r>
            <a:endParaRPr lang="es-ES" sz="4900" dirty="0">
              <a:latin typeface="Arial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5570241"/>
            <a:ext cx="8534400" cy="811463"/>
          </a:xfrm>
        </p:spPr>
        <p:txBody>
          <a:bodyPr/>
          <a:lstStyle/>
          <a:p>
            <a:r>
              <a:rPr lang="es-ES_tradnl" dirty="0"/>
              <a:t>María Cristina Serrano </a:t>
            </a:r>
            <a:r>
              <a:rPr lang="es-ES_tradnl" dirty="0" smtClean="0"/>
              <a:t>                   </a:t>
            </a:r>
            <a:r>
              <a:rPr lang="es-ES" dirty="0" smtClean="0"/>
              <a:t>Santiago Jara Reyes</a:t>
            </a:r>
            <a:endParaRPr lang="es-ES" dirty="0"/>
          </a:p>
        </p:txBody>
      </p:sp>
      <p:pic>
        <p:nvPicPr>
          <p:cNvPr id="4" name="Imagen 3" descr="Descripción: Descripción: Descripción: Descripción: Descripción: Descripción: Descripción: C:\Users\Ana Maria\Pictures\logo uda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37" y="117128"/>
            <a:ext cx="1751065" cy="1663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4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118995"/>
              </p:ext>
            </p:extLst>
          </p:nvPr>
        </p:nvGraphicFramePr>
        <p:xfrm>
          <a:off x="609600" y="576137"/>
          <a:ext cx="10972800" cy="60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8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Franquenstei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 b="7058"/>
          <a:stretch>
            <a:fillRect/>
          </a:stretch>
        </p:blipFill>
        <p:spPr>
          <a:xfrm>
            <a:off x="877171" y="0"/>
            <a:ext cx="2212562" cy="1676035"/>
          </a:xfr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3790977" y="1545095"/>
            <a:ext cx="4011084" cy="3744893"/>
          </a:xfrm>
        </p:spPr>
        <p:txBody>
          <a:bodyPr>
            <a:normAutofit/>
          </a:bodyPr>
          <a:lstStyle/>
          <a:p>
            <a:pPr algn="ctr"/>
            <a:r>
              <a:rPr lang="es-ES_tradnl" sz="2800" dirty="0" smtClean="0">
                <a:latin typeface="Arial"/>
                <a:cs typeface="Arial"/>
              </a:rPr>
              <a:t>Entender el </a:t>
            </a:r>
            <a:r>
              <a:rPr lang="es-ES_tradnl" sz="2800" dirty="0">
                <a:latin typeface="Arial"/>
                <a:cs typeface="Arial"/>
              </a:rPr>
              <a:t>alcance y proyección que tiene en el mundo actual la reproducción asistida o artificial. </a:t>
            </a:r>
            <a:endParaRPr lang="es-ES" sz="2800" dirty="0">
              <a:latin typeface="Arial"/>
              <a:cs typeface="Arial"/>
            </a:endParaRPr>
          </a:p>
        </p:txBody>
      </p:sp>
      <p:pic>
        <p:nvPicPr>
          <p:cNvPr id="9" name="Imagen 8" descr="caracteristicas-de-los-achu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2" y="4779323"/>
            <a:ext cx="2317298" cy="2078677"/>
          </a:xfrm>
          <a:prstGeom prst="rect">
            <a:avLst/>
          </a:prstGeom>
        </p:spPr>
      </p:pic>
      <p:pic>
        <p:nvPicPr>
          <p:cNvPr id="10" name="Imagen 9" descr="marvel-superhero-prediction-1-1200x8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88" y="4779323"/>
            <a:ext cx="2765701" cy="2078677"/>
          </a:xfrm>
          <a:prstGeom prst="rect">
            <a:avLst/>
          </a:prstGeom>
        </p:spPr>
      </p:pic>
      <p:pic>
        <p:nvPicPr>
          <p:cNvPr id="11" name="Imagen 10" descr="hijos-fuera-del-matrimoni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02" y="2409303"/>
            <a:ext cx="2935898" cy="1610566"/>
          </a:xfrm>
          <a:prstGeom prst="rect">
            <a:avLst/>
          </a:prstGeom>
        </p:spPr>
      </p:pic>
      <p:pic>
        <p:nvPicPr>
          <p:cNvPr id="12" name="Imagen 11" descr="145216015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79525"/>
            <a:ext cx="2330390" cy="1440343"/>
          </a:xfrm>
          <a:prstGeom prst="rect">
            <a:avLst/>
          </a:prstGeom>
        </p:spPr>
      </p:pic>
      <p:pic>
        <p:nvPicPr>
          <p:cNvPr id="13" name="Imagen 12" descr="ayudas-a-familias-monoparent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89" y="0"/>
            <a:ext cx="2700241" cy="17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6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VACÍO LEGISLATIVO EN ECUADOR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_tradnl" dirty="0"/>
              <a:t>En </a:t>
            </a:r>
            <a:r>
              <a:rPr lang="es-ES_tradnl" dirty="0" smtClean="0"/>
              <a:t>Ecuador existe </a:t>
            </a:r>
            <a:r>
              <a:rPr lang="es-ES_tradnl" dirty="0"/>
              <a:t>un gran vacío legislativo sobre las técnicas de reproducción </a:t>
            </a:r>
            <a:r>
              <a:rPr lang="es-ES_tradnl" dirty="0" smtClean="0"/>
              <a:t>asistida.</a:t>
            </a:r>
          </a:p>
          <a:p>
            <a:pPr marL="0" indent="0" algn="just">
              <a:buNone/>
            </a:pPr>
            <a:r>
              <a:rPr lang="es-ES_tradnl" dirty="0" smtClean="0"/>
              <a:t>Dicho </a:t>
            </a:r>
            <a:r>
              <a:rPr lang="es-ES_tradnl" dirty="0"/>
              <a:t>vació, ante los vertiginosos cambios sociales, puede dar lugar a situaciones de hecho que no tendrían una respuesta normativa, o por lo menos una respuesta en la norma, producto de una reflexión seria y responsable.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95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325022"/>
              </p:ext>
            </p:extLst>
          </p:nvPr>
        </p:nvGraphicFramePr>
        <p:xfrm>
          <a:off x="609600" y="942770"/>
          <a:ext cx="10972800" cy="518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 descr="banner-898265627152278996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11" y="1649849"/>
            <a:ext cx="2343482" cy="1911728"/>
          </a:xfrm>
          <a:prstGeom prst="rect">
            <a:avLst/>
          </a:prstGeom>
        </p:spPr>
      </p:pic>
      <p:pic>
        <p:nvPicPr>
          <p:cNvPr id="10" name="Imagen 9" descr="que-es-bioetica-1132x67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9" y="1374873"/>
            <a:ext cx="929538" cy="680890"/>
          </a:xfrm>
          <a:prstGeom prst="rect">
            <a:avLst/>
          </a:prstGeom>
        </p:spPr>
      </p:pic>
      <p:pic>
        <p:nvPicPr>
          <p:cNvPr id="11" name="Imagen 10" descr="shutterstock_549067045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08" y="2802122"/>
            <a:ext cx="759342" cy="798737"/>
          </a:xfrm>
          <a:prstGeom prst="rect">
            <a:avLst/>
          </a:prstGeom>
        </p:spPr>
      </p:pic>
      <p:pic>
        <p:nvPicPr>
          <p:cNvPr id="12" name="Imagen 11" descr="bioetica-300x18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26" y="4347219"/>
            <a:ext cx="1060459" cy="78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757529"/>
            <a:ext cx="4011084" cy="1162050"/>
          </a:xfrm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¿Es un derecho ser Padres?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1273" y="849188"/>
            <a:ext cx="6815667" cy="58531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C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C" sz="2400" dirty="0" smtClean="0">
                <a:latin typeface="Arial"/>
                <a:cs typeface="Arial"/>
              </a:rPr>
              <a:t>Recasens Siches: El derecho nos da la facultad de exigir.</a:t>
            </a:r>
          </a:p>
          <a:p>
            <a:pPr marL="0" indent="0">
              <a:buNone/>
            </a:pPr>
            <a:endParaRPr lang="es-EC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C" sz="2400" dirty="0" smtClean="0">
                <a:latin typeface="Arial"/>
                <a:cs typeface="Arial"/>
              </a:rPr>
              <a:t>Procrear no requiere solamente de la voluntad humana.</a:t>
            </a:r>
            <a:endParaRPr lang="es-EC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C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C" sz="2400" dirty="0" smtClean="0">
                <a:latin typeface="Arial"/>
                <a:cs typeface="Arial"/>
              </a:rPr>
              <a:t>¿Es obligación de la Sociedad atender ese pedido?</a:t>
            </a:r>
            <a:endParaRPr lang="es-EC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C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C" sz="2400" dirty="0" smtClean="0">
                <a:latin typeface="Arial"/>
                <a:cs typeface="Arial"/>
              </a:rPr>
              <a:t>Instrumentalización es motivo de orgullo social.</a:t>
            </a:r>
          </a:p>
          <a:p>
            <a:pPr marL="0" indent="0">
              <a:buNone/>
            </a:pPr>
            <a:endParaRPr lang="es-EC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s-EC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s-MX" sz="2400" dirty="0">
              <a:latin typeface="Arial"/>
              <a:cs typeface="Arial"/>
            </a:endParaRPr>
          </a:p>
        </p:txBody>
      </p:sp>
      <p:pic>
        <p:nvPicPr>
          <p:cNvPr id="5" name="Imagen 4" descr="hispanic-communities-in-the-us-hispanic-homebuyers-chicago-miami-hous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3" y="2652840"/>
            <a:ext cx="3840480" cy="27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2815530"/>
              </p:ext>
            </p:extLst>
          </p:nvPr>
        </p:nvGraphicFramePr>
        <p:xfrm>
          <a:off x="811709" y="471385"/>
          <a:ext cx="10712595" cy="599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10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86523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4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Arial"/>
                <a:cs typeface="Arial"/>
              </a:rPr>
              <a:t>¿Es un derecho ser Padres?</a:t>
            </a:r>
            <a:endParaRPr lang="es-MX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>
                <a:latin typeface="Arial"/>
                <a:cs typeface="Arial"/>
              </a:rPr>
              <a:t>Debe ser analizado desde dos ópticas:</a:t>
            </a:r>
          </a:p>
          <a:p>
            <a:pPr marL="0" indent="0">
              <a:buNone/>
            </a:pPr>
            <a:endParaRPr lang="es-E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dirty="0" smtClean="0">
                <a:latin typeface="Arial"/>
                <a:cs typeface="Arial"/>
              </a:rPr>
              <a:t>	- Libertad Reproductiva</a:t>
            </a:r>
          </a:p>
          <a:p>
            <a:pPr marL="0" indent="0">
              <a:buNone/>
            </a:pPr>
            <a:endParaRPr lang="es-E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" dirty="0" smtClean="0">
                <a:latin typeface="Arial"/>
                <a:cs typeface="Arial"/>
              </a:rPr>
              <a:t>	- Solidaridad</a:t>
            </a:r>
          </a:p>
          <a:p>
            <a:pPr marL="0" indent="0">
              <a:buNone/>
            </a:pPr>
            <a:endParaRPr lang="es-ES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ES" dirty="0" smtClean="0">
                <a:latin typeface="Arial"/>
                <a:cs typeface="Arial"/>
              </a:rPr>
              <a:t>Ser padres esta condicionado por la naturaleza, sin embargo, el uso de técnicas es válido aunque en nuestro medio no condicione el gasto público.</a:t>
            </a:r>
          </a:p>
        </p:txBody>
      </p:sp>
    </p:spTree>
    <p:extLst>
      <p:ext uri="{BB962C8B-B14F-4D97-AF65-F5344CB8AC3E}">
        <p14:creationId xmlns:p14="http://schemas.microsoft.com/office/powerpoint/2010/main" val="31359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dirty="0" smtClean="0">
                <a:latin typeface="Arial"/>
                <a:cs typeface="Arial"/>
              </a:rPr>
              <a:t>Aspectos Jurídicos que debe contemplar la Legislación Ecuatoriana</a:t>
            </a:r>
            <a:endParaRPr lang="es-MX" sz="3600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2383114"/>
            <a:ext cx="10972800" cy="37430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C" dirty="0" smtClean="0">
                <a:latin typeface="Arial"/>
                <a:cs typeface="Arial"/>
              </a:rPr>
              <a:t>Acceso a técnicas de Reproducción Asistida:</a:t>
            </a:r>
          </a:p>
          <a:p>
            <a:pPr marL="0" indent="0">
              <a:buNone/>
            </a:pPr>
            <a:r>
              <a:rPr lang="es-EC" dirty="0" smtClean="0">
                <a:latin typeface="Arial"/>
                <a:cs typeface="Arial"/>
              </a:rPr>
              <a:t>1. ¿Quiénes?</a:t>
            </a:r>
          </a:p>
          <a:p>
            <a:pPr lvl="1"/>
            <a:r>
              <a:rPr lang="es-EC" dirty="0" smtClean="0">
                <a:latin typeface="Arial"/>
                <a:cs typeface="Arial"/>
              </a:rPr>
              <a:t>Matrimonio, Unión de Hecho, </a:t>
            </a:r>
            <a:r>
              <a:rPr lang="es-EC" dirty="0" err="1" smtClean="0">
                <a:latin typeface="Arial"/>
                <a:cs typeface="Arial"/>
              </a:rPr>
              <a:t>Monoparentalidad</a:t>
            </a:r>
            <a:endParaRPr lang="es-MX" dirty="0" smtClean="0">
              <a:latin typeface="Arial"/>
              <a:cs typeface="Arial"/>
            </a:endParaRPr>
          </a:p>
          <a:p>
            <a:endParaRPr lang="es-EC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C" dirty="0" smtClean="0">
                <a:latin typeface="Arial"/>
                <a:cs typeface="Arial"/>
              </a:rPr>
              <a:t>2. ¿En qué condiciones?</a:t>
            </a:r>
          </a:p>
          <a:p>
            <a:pPr lvl="1"/>
            <a:r>
              <a:rPr lang="es-EC" dirty="0" smtClean="0">
                <a:latin typeface="Arial"/>
                <a:cs typeface="Arial"/>
              </a:rPr>
              <a:t>Análisis médicos, psicológicos.</a:t>
            </a:r>
            <a:endParaRPr lang="es-EC" dirty="0">
              <a:latin typeface="Arial"/>
              <a:cs typeface="Arial"/>
            </a:endParaRPr>
          </a:p>
          <a:p>
            <a:pPr lvl="1"/>
            <a:r>
              <a:rPr lang="es-EC" dirty="0" smtClean="0">
                <a:latin typeface="Arial"/>
                <a:cs typeface="Arial"/>
              </a:rPr>
              <a:t>Tratamiento de la Adopción.</a:t>
            </a:r>
            <a:endParaRPr lang="es-EC" dirty="0">
              <a:latin typeface="Arial"/>
              <a:cs typeface="Arial"/>
            </a:endParaRPr>
          </a:p>
          <a:p>
            <a:endParaRPr lang="es-EC" dirty="0" smtClean="0">
              <a:latin typeface="Arial"/>
              <a:cs typeface="Arial"/>
            </a:endParaRPr>
          </a:p>
        </p:txBody>
      </p:sp>
      <p:pic>
        <p:nvPicPr>
          <p:cNvPr id="4" name="Imagen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65" y="279584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dirty="0" smtClean="0"/>
              <a:t>Aspectos Jurídicos que debe contemplar la Legislación Ecuatoriana</a:t>
            </a:r>
            <a:endParaRPr lang="es-MX" sz="3600" dirty="0"/>
          </a:p>
        </p:txBody>
      </p:sp>
      <p:pic>
        <p:nvPicPr>
          <p:cNvPr id="7" name="Marcador de contenido 6" descr="Gefriersperma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" b="1078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s-EC" dirty="0"/>
              <a:t>Bancos de embriones, óvulos y semen:</a:t>
            </a:r>
          </a:p>
          <a:p>
            <a:pPr lvl="1"/>
            <a:r>
              <a:rPr lang="es-EC" dirty="0"/>
              <a:t>Se alimentan de donantes voluntarios.</a:t>
            </a:r>
          </a:p>
          <a:p>
            <a:r>
              <a:rPr lang="es-EC" dirty="0"/>
              <a:t>¿Acto altruista? Distinción entre la donación de óvulos y semen.</a:t>
            </a:r>
          </a:p>
          <a:p>
            <a:r>
              <a:rPr lang="es-EC" dirty="0"/>
              <a:t>Necesidad de establecer el concepto de retribución para el donante y para el banco.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62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 descr="objetivo-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6" b="23496"/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Marcador de texto 5"/>
          <p:cNvSpPr>
            <a:spLocks noGrp="1"/>
          </p:cNvSpPr>
          <p:nvPr>
            <p:ph type="body" sz="half" idx="4294967295"/>
          </p:nvPr>
        </p:nvSpPr>
        <p:spPr>
          <a:xfrm>
            <a:off x="667696" y="380212"/>
            <a:ext cx="10670046" cy="6245225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endParaRPr lang="es-ES_tradnl" sz="2800" b="1" dirty="0" smtClean="0">
              <a:ln w="50800"/>
              <a:solidFill>
                <a:schemeClr val="bg1">
                  <a:shade val="50000"/>
                </a:schemeClr>
              </a:solidFill>
              <a:latin typeface="Hiragino Sans CNS W3"/>
              <a:ea typeface="Hiragino Sans CNS W3"/>
              <a:cs typeface="Hiragino Sans CNS W3"/>
            </a:endParaRPr>
          </a:p>
          <a:p>
            <a:pPr marL="0" indent="0" algn="just">
              <a:buNone/>
            </a:pPr>
            <a:endParaRPr lang="es-ES_tradnl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antinghei SC Demibold"/>
              <a:cs typeface="Lantinghei SC Demibold"/>
            </a:endParaRPr>
          </a:p>
          <a:p>
            <a:pPr marL="0" indent="0" algn="just">
              <a:buNone/>
            </a:pPr>
            <a:endParaRPr lang="es-ES_tradn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antinghei SC Demibold"/>
              <a:cs typeface="Lantinghei SC Demibold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038537" y="0"/>
            <a:ext cx="398152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_tradnl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Hiragino Sans CNS W3"/>
                <a:cs typeface="Arial"/>
              </a:rPr>
              <a:t>Plantear </a:t>
            </a:r>
            <a:r>
              <a:rPr lang="es-ES_tradnl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Hiragino Sans CNS W3"/>
                <a:cs typeface="Arial"/>
              </a:rPr>
              <a:t>la actual problemática que  envuelve a la reproducción asistida, a fin de reflexionar ante la eminente regulación que debe implementar en éste ámbito el Ecuador</a:t>
            </a:r>
            <a:r>
              <a:rPr lang="es-ES_tradnl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Hiragino Sans CNS W3"/>
                <a:cs typeface="Arial"/>
              </a:rPr>
              <a:t>.</a:t>
            </a:r>
            <a:endParaRPr lang="es-ES_tradnl" sz="1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ea typeface="Hiragino Sans CNS W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668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dirty="0" smtClean="0">
                <a:latin typeface="Arial"/>
                <a:cs typeface="Arial"/>
              </a:rPr>
              <a:t>Aspectos Jurídicos que debe contemplar la Legislación Ecuatoriana</a:t>
            </a:r>
            <a:endParaRPr lang="es-MX" sz="3600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993022"/>
            <a:ext cx="10972800" cy="4525963"/>
          </a:xfrm>
        </p:spPr>
        <p:txBody>
          <a:bodyPr>
            <a:normAutofit fontScale="92500" lnSpcReduction="10000"/>
          </a:bodyPr>
          <a:lstStyle/>
          <a:p>
            <a:endParaRPr lang="es-EC" sz="2400" dirty="0" smtClean="0">
              <a:latin typeface="Arial"/>
              <a:cs typeface="Arial"/>
            </a:endParaRPr>
          </a:p>
          <a:p>
            <a:r>
              <a:rPr lang="es-EC" sz="2400" dirty="0" smtClean="0">
                <a:latin typeface="Arial"/>
                <a:cs typeface="Arial"/>
              </a:rPr>
              <a:t>Anonimato:</a:t>
            </a:r>
          </a:p>
          <a:p>
            <a:endParaRPr lang="es-EC" sz="2400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s-EC" sz="2400" dirty="0" smtClean="0">
                <a:latin typeface="Arial"/>
                <a:cs typeface="Arial"/>
              </a:rPr>
              <a:t>a. El donante tiene derecho a conocer el destino?</a:t>
            </a:r>
          </a:p>
          <a:p>
            <a:pPr marL="457200" lvl="1" indent="0">
              <a:buNone/>
            </a:pPr>
            <a:r>
              <a:rPr lang="es-EC" sz="2400" dirty="0" smtClean="0">
                <a:latin typeface="Arial"/>
                <a:cs typeface="Arial"/>
              </a:rPr>
              <a:t>b. Se puede renunciar a la maternidad o paternidad?</a:t>
            </a:r>
          </a:p>
          <a:p>
            <a:pPr marL="457200" lvl="1" indent="0">
              <a:buNone/>
            </a:pPr>
            <a:r>
              <a:rPr lang="es-EC" sz="2400" dirty="0" smtClean="0">
                <a:latin typeface="Arial"/>
                <a:cs typeface="Arial"/>
              </a:rPr>
              <a:t>c. Se establece un vínculo filial no biológico? </a:t>
            </a:r>
          </a:p>
          <a:p>
            <a:pPr marL="457200" lvl="1" indent="0">
              <a:buNone/>
            </a:pPr>
            <a:r>
              <a:rPr lang="es-EC" sz="2400" dirty="0" smtClean="0">
                <a:latin typeface="Arial"/>
                <a:cs typeface="Arial"/>
              </a:rPr>
              <a:t>d. Excepciones al anonimato.</a:t>
            </a:r>
          </a:p>
          <a:p>
            <a:pPr marL="457200" lvl="1" indent="0">
              <a:buNone/>
            </a:pPr>
            <a:r>
              <a:rPr lang="es-EC" sz="2400" dirty="0" smtClean="0">
                <a:latin typeface="Arial"/>
                <a:cs typeface="Arial"/>
              </a:rPr>
              <a:t>e. Identidad Genética: Art. 92 de la Constitución.</a:t>
            </a:r>
          </a:p>
          <a:p>
            <a:endParaRPr lang="es-EC" sz="2400" dirty="0" smtClean="0">
              <a:latin typeface="Arial"/>
              <a:cs typeface="Arial"/>
            </a:endParaRPr>
          </a:p>
          <a:p>
            <a:endParaRPr lang="es-EC" sz="2400" dirty="0" smtClean="0">
              <a:latin typeface="Arial"/>
              <a:cs typeface="Arial"/>
            </a:endParaRPr>
          </a:p>
        </p:txBody>
      </p:sp>
      <p:pic>
        <p:nvPicPr>
          <p:cNvPr id="4" name="Imagen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98" y="4504347"/>
            <a:ext cx="1806776" cy="1562009"/>
          </a:xfrm>
          <a:prstGeom prst="rect">
            <a:avLst/>
          </a:prstGeom>
        </p:spPr>
      </p:pic>
      <p:pic>
        <p:nvPicPr>
          <p:cNvPr id="5" name="Imagen 4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98" y="2095045"/>
            <a:ext cx="1703683" cy="15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1325563"/>
          </a:xfrm>
        </p:spPr>
        <p:txBody>
          <a:bodyPr>
            <a:noAutofit/>
          </a:bodyPr>
          <a:lstStyle/>
          <a:p>
            <a:r>
              <a:rPr lang="es-EC" sz="3600" dirty="0" smtClean="0">
                <a:latin typeface="Arial"/>
                <a:cs typeface="Arial"/>
              </a:rPr>
              <a:t>Aspectos Jurídicos que debe contemplar la Legislación Ecuatoriana</a:t>
            </a:r>
            <a:endParaRPr lang="es-MX" sz="3600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5784" y="1888270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C" dirty="0" smtClean="0">
                <a:latin typeface="Arial"/>
                <a:cs typeface="Arial"/>
              </a:rPr>
              <a:t>Regulación:</a:t>
            </a:r>
          </a:p>
          <a:p>
            <a:pPr marL="0" indent="0">
              <a:buNone/>
            </a:pPr>
            <a:r>
              <a:rPr lang="es-ES_tradnl" dirty="0" smtClean="0">
                <a:latin typeface="Arial"/>
                <a:cs typeface="Arial"/>
              </a:rPr>
              <a:t>Ecuador: Proyecto </a:t>
            </a:r>
            <a:r>
              <a:rPr lang="es-ES_tradnl" dirty="0">
                <a:latin typeface="Arial"/>
                <a:cs typeface="Arial"/>
              </a:rPr>
              <a:t>de Ley Orgánica reformatoria a la Ley Orgánica de donación y trasplante de órganos, tejidos y células en donde se pretende crear un Registro único de Donantes de óvulos y espermatozoides, así como los requisitos para realizar dicha donación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s-ES_tradnl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_tradnl" dirty="0" smtClean="0">
                <a:latin typeface="Arial"/>
                <a:cs typeface="Arial"/>
              </a:rPr>
              <a:t>Colombia: permite </a:t>
            </a:r>
            <a:r>
              <a:rPr lang="es-ES_tradnl" dirty="0">
                <a:latin typeface="Arial"/>
                <a:cs typeface="Arial"/>
              </a:rPr>
              <a:t>mantener el anonimato del donante y por lo tanto la renuncia de paternidad o maternidad por parte de éste y a su vez, el receptor acepta el vínculo de filiación jurídico.</a:t>
            </a:r>
            <a:endParaRPr lang="es-MX" dirty="0">
              <a:latin typeface="Arial"/>
              <a:cs typeface="Arial"/>
            </a:endParaRPr>
          </a:p>
          <a:p>
            <a:pPr marL="0" indent="0">
              <a:buNone/>
            </a:pPr>
            <a:endParaRPr lang="es-MX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dirty="0" smtClean="0">
                <a:latin typeface="Arial"/>
                <a:cs typeface="Arial"/>
              </a:rPr>
              <a:t>Aspectos Jurídicos que debe contemplar la Legislación Ecuatoriana</a:t>
            </a:r>
            <a:endParaRPr lang="es-MX" sz="3600" dirty="0">
              <a:latin typeface="Arial"/>
              <a:cs typeface="Arial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35784" y="2111251"/>
            <a:ext cx="5386917" cy="639762"/>
          </a:xfrm>
        </p:spPr>
        <p:txBody>
          <a:bodyPr>
            <a:noAutofit/>
          </a:bodyPr>
          <a:lstStyle/>
          <a:p>
            <a:r>
              <a:rPr lang="es-EC" sz="2400" b="0" dirty="0">
                <a:latin typeface="Arial"/>
                <a:cs typeface="Arial"/>
              </a:rPr>
              <a:t>Crioconservación:</a:t>
            </a:r>
          </a:p>
          <a:p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35784" y="2646260"/>
            <a:ext cx="5386917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>
                <a:latin typeface="Arial"/>
                <a:cs typeface="Arial"/>
              </a:rPr>
              <a:t>1. Regulación para su existencia</a:t>
            </a:r>
          </a:p>
          <a:p>
            <a:pPr marL="0" indent="0">
              <a:buNone/>
            </a:pPr>
            <a:r>
              <a:rPr lang="es-EC" dirty="0" smtClean="0">
                <a:latin typeface="Arial"/>
                <a:cs typeface="Arial"/>
              </a:rPr>
              <a:t>2. Condiciones mínimas</a:t>
            </a:r>
          </a:p>
          <a:p>
            <a:pPr marL="0" indent="0">
              <a:buNone/>
            </a:pPr>
            <a:r>
              <a:rPr lang="es-EC" dirty="0" smtClean="0">
                <a:latin typeface="Arial"/>
                <a:cs typeface="Arial"/>
              </a:rPr>
              <a:t>3. Propiedad sobre embriones, tiempos de conservación, fallecimiento de los padres, divorcio.</a:t>
            </a:r>
          </a:p>
        </p:txBody>
      </p:sp>
      <p:pic>
        <p:nvPicPr>
          <p:cNvPr id="7" name="Marcador de contenido 6" descr="frozen embryo iStock dra schwartz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r="5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80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dirty="0" smtClean="0">
                <a:latin typeface="Arial"/>
                <a:cs typeface="Arial"/>
              </a:rPr>
              <a:t>Aspectos Jurídicos que debe contemplar la Legislación Ecuatoriana</a:t>
            </a:r>
            <a:endParaRPr lang="es-MX" sz="3600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9085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C" dirty="0">
                <a:latin typeface="Arial"/>
                <a:cs typeface="Arial"/>
              </a:rPr>
              <a:t>4</a:t>
            </a:r>
            <a:r>
              <a:rPr lang="es-EC" dirty="0" smtClean="0">
                <a:latin typeface="Arial"/>
                <a:cs typeface="Arial"/>
              </a:rPr>
              <a:t>. Estudios genéticos al embrión: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La Organización Mundial de la Salud (OMS) incluye en sus lineamientos al respecto “que todos los individuos deben tener el derecho de conocer sus riesgos genéticos y riesgos de su descendencia, deben ser educados acerca de esos riesgos y deben tener la opción accesible de una terminación segura de la gestación en casos de fetos afectados, si así lo desean los futuros padres”</a:t>
            </a:r>
            <a:endParaRPr lang="es-EC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EC" dirty="0" smtClean="0">
                <a:latin typeface="Arial"/>
                <a:cs typeface="Arial"/>
              </a:rPr>
              <a:t>5. Destino a embriones no utilizados o de aquellos portadores de una enfermedad.</a:t>
            </a:r>
          </a:p>
          <a:p>
            <a:pPr marL="0" indent="0" algn="just">
              <a:buNone/>
            </a:pPr>
            <a:r>
              <a:rPr lang="es-EC" dirty="0" smtClean="0">
                <a:latin typeface="Arial"/>
                <a:cs typeface="Arial"/>
              </a:rPr>
              <a:t>6. Responsabilidad en la </a:t>
            </a:r>
            <a:r>
              <a:rPr lang="es-EC" dirty="0" err="1" smtClean="0">
                <a:latin typeface="Arial"/>
                <a:cs typeface="Arial"/>
              </a:rPr>
              <a:t>crioconservación</a:t>
            </a:r>
            <a:r>
              <a:rPr lang="es-EC" dirty="0" smtClean="0">
                <a:latin typeface="Arial"/>
                <a:cs typeface="Arial"/>
              </a:rPr>
              <a:t>.</a:t>
            </a:r>
            <a:endParaRPr lang="es-MX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2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3600" dirty="0" smtClean="0">
                <a:latin typeface="Arial"/>
                <a:cs typeface="Arial"/>
              </a:rPr>
              <a:t>Estatus del Embrión</a:t>
            </a:r>
            <a:endParaRPr lang="es-MX" sz="3600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72490" y="288069"/>
            <a:ext cx="6493672" cy="63898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_tradnl" dirty="0"/>
              <a:t>Según </a:t>
            </a:r>
            <a:r>
              <a:rPr lang="es-ES_tradnl" dirty="0" err="1"/>
              <a:t>Draper</a:t>
            </a:r>
            <a:r>
              <a:rPr lang="es-ES_tradnl" dirty="0"/>
              <a:t> y Chadwick, los diferentes enfoques que se le han dado al embrión y su status pueden resumirse en una de las tres formas siguientes:</a:t>
            </a:r>
            <a:endParaRPr lang="es-MX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r>
              <a:rPr lang="es-ES_tradnl" dirty="0"/>
              <a:t> </a:t>
            </a:r>
            <a:r>
              <a:rPr lang="es-ES_tradnl" dirty="0" smtClean="0"/>
              <a:t>1</a:t>
            </a:r>
            <a:r>
              <a:rPr lang="es-ES_tradnl" dirty="0"/>
              <a:t>. El </a:t>
            </a:r>
            <a:r>
              <a:rPr lang="es-ES_tradnl" dirty="0" smtClean="0"/>
              <a:t>embrión </a:t>
            </a:r>
            <a:r>
              <a:rPr lang="es-ES_tradnl" dirty="0"/>
              <a:t>no tiene ningún status </a:t>
            </a:r>
            <a:r>
              <a:rPr lang="es-ES_tradnl" dirty="0" smtClean="0"/>
              <a:t>moral</a:t>
            </a:r>
          </a:p>
          <a:p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2</a:t>
            </a:r>
            <a:r>
              <a:rPr lang="es-ES_tradnl" dirty="0"/>
              <a:t>. El embrión debe tener el mismo status moral que un ser </a:t>
            </a:r>
            <a:r>
              <a:rPr lang="es-ES_tradnl" dirty="0" smtClean="0"/>
              <a:t>humano</a:t>
            </a:r>
            <a:r>
              <a:rPr lang="es-ES_tradnl" dirty="0"/>
              <a:t> </a:t>
            </a:r>
            <a:endParaRPr lang="es-ES_tradnl" dirty="0" smtClean="0"/>
          </a:p>
          <a:p>
            <a:endParaRPr lang="es-MX" dirty="0"/>
          </a:p>
          <a:p>
            <a:pPr marL="0" indent="0">
              <a:buNone/>
            </a:pPr>
            <a:r>
              <a:rPr lang="es-ES_tradnl" dirty="0"/>
              <a:t>3. El embrión es un ser humano potencial y debe ser manejado con </a:t>
            </a:r>
            <a:r>
              <a:rPr lang="es-ES_tradnl" dirty="0" smtClean="0"/>
              <a:t>dignidad</a:t>
            </a:r>
            <a:endParaRPr lang="es-MX" dirty="0"/>
          </a:p>
        </p:txBody>
      </p:sp>
      <p:pic>
        <p:nvPicPr>
          <p:cNvPr id="5" name="Imagen 4" descr="semana-8-embaraz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660"/>
            <a:ext cx="5132096" cy="523434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6457890"/>
            <a:ext cx="12843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s-ES_tradnl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emana 8</a:t>
            </a:r>
            <a:endParaRPr lang="es-ES_tradnl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4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>
                <a:latin typeface="Arial"/>
                <a:cs typeface="Arial"/>
              </a:rPr>
              <a:t>El mejoramiento Genético</a:t>
            </a:r>
            <a:endParaRPr lang="es-MX" sz="3600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571285"/>
            <a:ext cx="10972800" cy="455488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_tradnl" dirty="0">
                <a:latin typeface="Arial"/>
                <a:cs typeface="Arial"/>
              </a:rPr>
              <a:t>El mejoramiento o perfeccionamiento genético de los seres humanos, denominado eugenesia, actualmente se ha convertido técnicamente en una realidad, motivando una profunda reflexión de tipo ético. </a:t>
            </a:r>
            <a:endParaRPr lang="es-ES_tradnl" dirty="0" smtClean="0">
              <a:latin typeface="Arial"/>
              <a:cs typeface="Arial"/>
            </a:endParaRPr>
          </a:p>
          <a:p>
            <a:endParaRPr lang="es-ES_tradnl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_tradnl" dirty="0" smtClean="0">
                <a:latin typeface="Arial"/>
                <a:cs typeface="Arial"/>
              </a:rPr>
              <a:t>             Ingeniería Genética</a:t>
            </a:r>
          </a:p>
          <a:p>
            <a:endParaRPr lang="es-ES_tradnl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_tradnl" dirty="0" smtClean="0">
                <a:latin typeface="Arial"/>
                <a:cs typeface="Arial"/>
              </a:rPr>
              <a:t>     Genoma + ambiente        fenotipo</a:t>
            </a:r>
            <a:endParaRPr lang="es-MX" dirty="0">
              <a:latin typeface="Arial"/>
              <a:cs typeface="Arial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4500013" y="5787702"/>
            <a:ext cx="391886" cy="145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81" y="3800588"/>
            <a:ext cx="3492500" cy="23241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640772" y="6245854"/>
            <a:ext cx="2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ADN de campeón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32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3600" dirty="0" smtClean="0">
                <a:latin typeface="Arial"/>
                <a:cs typeface="Arial"/>
              </a:rPr>
              <a:t>Filiación</a:t>
            </a:r>
            <a:endParaRPr lang="es-MX" sz="3600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9825" y="757530"/>
            <a:ext cx="6815667" cy="585311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_tradnl" dirty="0"/>
              <a:t>Se ha dicho que “para determinar la filiación de los nacidos por TRA </a:t>
            </a:r>
            <a:r>
              <a:rPr lang="es-ES_tradnl" dirty="0" err="1"/>
              <a:t>heteróloga</a:t>
            </a:r>
            <a:r>
              <a:rPr lang="es-ES_tradnl" dirty="0"/>
              <a:t> (con contribución de donante), pueden distinguirse dos criterios: genético (representado por aquellos que aportan los gametos) y volitivo (representado por quienes acuden a los centros de reproducción con la intención de tener un hijo, con "voluntad </a:t>
            </a:r>
            <a:r>
              <a:rPr lang="es-ES_tradnl" dirty="0" err="1"/>
              <a:t>procreacional</a:t>
            </a:r>
            <a:r>
              <a:rPr lang="es-ES_tradnl" dirty="0"/>
              <a:t>")… la legislación española otorga más valor al elemento volitivo -confirmado con el consentimiento por escrito- que al genético a la hora de asignar la filiación" (</a:t>
            </a:r>
            <a:r>
              <a:rPr lang="es-ES_tradnl" dirty="0" err="1"/>
              <a:t>Enguer</a:t>
            </a:r>
            <a:r>
              <a:rPr lang="es-ES_tradnl" dirty="0"/>
              <a:t> </a:t>
            </a:r>
            <a:r>
              <a:rPr lang="es-ES_tradnl" dirty="0" err="1"/>
              <a:t>Gonsálbez</a:t>
            </a:r>
            <a:r>
              <a:rPr lang="es-ES_tradnl" dirty="0"/>
              <a:t> &amp; Ramón Fernández, 2018). </a:t>
            </a:r>
            <a:r>
              <a:rPr lang="es-ES_tradnl" dirty="0" smtClean="0"/>
              <a:t> 										</a:t>
            </a:r>
            <a:endParaRPr lang="es-MX" dirty="0"/>
          </a:p>
        </p:txBody>
      </p:sp>
      <p:pic>
        <p:nvPicPr>
          <p:cNvPr id="5" name="Imagen 4" descr="filiacion-pa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6" y="1806977"/>
            <a:ext cx="3417033" cy="40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Vientre Subrogado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C" dirty="0" smtClean="0"/>
              <a:t>Filiación dada por el parto.</a:t>
            </a:r>
          </a:p>
          <a:p>
            <a:endParaRPr lang="es-EC" dirty="0" smtClean="0"/>
          </a:p>
          <a:p>
            <a:r>
              <a:rPr lang="es-EC" dirty="0" smtClean="0"/>
              <a:t>Proyecto de COS</a:t>
            </a:r>
          </a:p>
          <a:p>
            <a:endParaRPr lang="es-EC" dirty="0" smtClean="0"/>
          </a:p>
          <a:p>
            <a:r>
              <a:rPr lang="es-EC" dirty="0" smtClean="0"/>
              <a:t>Problema Social</a:t>
            </a:r>
          </a:p>
          <a:p>
            <a:endParaRPr lang="es-EC" dirty="0" smtClean="0"/>
          </a:p>
          <a:p>
            <a:r>
              <a:rPr lang="es-EC" dirty="0" smtClean="0"/>
              <a:t>Vínculo afectivo con la mujer gestante.</a:t>
            </a:r>
            <a:endParaRPr lang="es-MX" dirty="0"/>
          </a:p>
        </p:txBody>
      </p:sp>
      <p:pic>
        <p:nvPicPr>
          <p:cNvPr id="6" name="Marcador de contenido 5" descr="44948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r="104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57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Arial"/>
                <a:cs typeface="Arial"/>
              </a:rPr>
              <a:t>Conclusiones</a:t>
            </a:r>
            <a:endParaRPr lang="es-MX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>
                <a:latin typeface="Arial"/>
                <a:cs typeface="Arial"/>
              </a:rPr>
              <a:t>En </a:t>
            </a:r>
            <a:r>
              <a:rPr lang="es-ES_tradnl" dirty="0">
                <a:latin typeface="Arial"/>
                <a:cs typeface="Arial"/>
              </a:rPr>
              <a:t>Ecuador es necesario el estudio y discusión responsable del tema, a fin de debatir en los distintos espacios de la sociedad, de manera seria, previo a que la Asamblea Nacional regule la reproducción asistida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Para su regulación deberá tomarse en cuenta el estatus del embrión en el Ordenamiento Jurídico.</a:t>
            </a:r>
          </a:p>
          <a:p>
            <a:r>
              <a:rPr lang="es-ES_tradnl" dirty="0" smtClean="0">
                <a:latin typeface="Arial"/>
                <a:cs typeface="Arial"/>
              </a:rPr>
              <a:t>La </a:t>
            </a:r>
            <a:r>
              <a:rPr lang="es-ES_tradnl" dirty="0">
                <a:latin typeface="Arial"/>
                <a:cs typeface="Arial"/>
              </a:rPr>
              <a:t>legislación </a:t>
            </a:r>
            <a:r>
              <a:rPr lang="es-ES_tradnl" dirty="0" smtClean="0">
                <a:latin typeface="Arial"/>
                <a:cs typeface="Arial"/>
              </a:rPr>
              <a:t>deberá consagrar </a:t>
            </a:r>
            <a:r>
              <a:rPr lang="es-ES_tradnl" dirty="0">
                <a:latin typeface="Arial"/>
                <a:cs typeface="Arial"/>
              </a:rPr>
              <a:t>los valores éticos de la sociedad ecuatoriana</a:t>
            </a:r>
            <a:r>
              <a:rPr lang="es-ES_tradnl" dirty="0" smtClean="0">
                <a:latin typeface="Arial"/>
                <a:cs typeface="Arial"/>
              </a:rPr>
              <a:t>, relacionando el derecho a </a:t>
            </a:r>
            <a:r>
              <a:rPr lang="es-ES_tradnl" dirty="0">
                <a:latin typeface="Arial"/>
                <a:cs typeface="Arial"/>
              </a:rPr>
              <a:t>la vida y la dignidad humana.</a:t>
            </a:r>
            <a:endParaRPr lang="es-MX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7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ANTECEDENTE</a:t>
            </a:r>
            <a:endParaRPr lang="es-ES" dirty="0"/>
          </a:p>
        </p:txBody>
      </p:sp>
      <p:pic>
        <p:nvPicPr>
          <p:cNvPr id="5" name="Marcador de contenido 4" descr="CASO SATY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r="16951"/>
          <a:stretch>
            <a:fillRect/>
          </a:stretch>
        </p:blipFill>
        <p:spPr>
          <a:xfrm>
            <a:off x="609600" y="1600201"/>
            <a:ext cx="4849798" cy="4525963"/>
          </a:xfrm>
        </p:spPr>
      </p:pic>
      <p:sp>
        <p:nvSpPr>
          <p:cNvPr id="4" name="Marcador de texto 3"/>
          <p:cNvSpPr>
            <a:spLocks noGrp="1"/>
          </p:cNvSpPr>
          <p:nvPr>
            <p:ph sz="half" idx="2"/>
          </p:nvPr>
        </p:nvSpPr>
        <p:spPr>
          <a:xfrm>
            <a:off x="5891436" y="1600201"/>
            <a:ext cx="5690964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_tradnl" dirty="0" smtClean="0">
                <a:latin typeface="Arial"/>
                <a:cs typeface="Arial"/>
              </a:rPr>
              <a:t>La </a:t>
            </a:r>
            <a:r>
              <a:rPr lang="es-ES_tradnl" dirty="0">
                <a:latin typeface="Arial"/>
                <a:cs typeface="Arial"/>
              </a:rPr>
              <a:t>Corte </a:t>
            </a:r>
            <a:r>
              <a:rPr lang="es-ES_tradnl" dirty="0" smtClean="0">
                <a:latin typeface="Arial"/>
                <a:cs typeface="Arial"/>
              </a:rPr>
              <a:t>Constitucional dispuso que  </a:t>
            </a:r>
            <a:r>
              <a:rPr lang="es-ES_tradnl" dirty="0">
                <a:latin typeface="Arial"/>
                <a:cs typeface="Arial"/>
              </a:rPr>
              <a:t>la Asamblea Nacional en el plazo no mayor de un año contado desde la notificación de la sentencia No. 184-18-SEP-CC del 29 de mayo de 2018, dictada en el caso No. 1692-12-EP (conocido públicamente como el caso SATYA</a:t>
            </a:r>
            <a:r>
              <a:rPr lang="es-ES_tradnl" dirty="0" smtClean="0">
                <a:latin typeface="Arial"/>
                <a:cs typeface="Arial"/>
              </a:rPr>
              <a:t>): </a:t>
            </a:r>
          </a:p>
          <a:p>
            <a:pPr marL="0" indent="0" algn="just">
              <a:buNone/>
            </a:pPr>
            <a:r>
              <a:rPr lang="es-ES_tradnl" dirty="0" smtClean="0">
                <a:latin typeface="Arial"/>
                <a:cs typeface="Arial"/>
              </a:rPr>
              <a:t>“</a:t>
            </a:r>
            <a:r>
              <a:rPr lang="es-ES_tradnl" dirty="0">
                <a:latin typeface="Arial"/>
                <a:cs typeface="Arial"/>
              </a:rPr>
              <a:t>adopte las disposiciones legales necesarias para regular los procedimientos médicos de reproducción asistida”.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058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Arial"/>
                <a:cs typeface="Arial"/>
              </a:rPr>
              <a:t>ALGUNOS DATOS</a:t>
            </a:r>
            <a:endParaRPr lang="es-ES" sz="3600" dirty="0"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35784" y="1217745"/>
            <a:ext cx="5019995" cy="390017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_tradnl" dirty="0" smtClean="0"/>
              <a:t>Ecuador </a:t>
            </a:r>
          </a:p>
          <a:p>
            <a:pPr marL="0" indent="0" algn="ctr">
              <a:buNone/>
            </a:pPr>
            <a:endParaRPr lang="es-ES_tradnl" dirty="0" smtClean="0"/>
          </a:p>
          <a:p>
            <a:pPr marL="0" indent="0" algn="just">
              <a:buNone/>
            </a:pPr>
            <a:r>
              <a:rPr lang="es-ES_tradnl" dirty="0" smtClean="0"/>
              <a:t>1.500 </a:t>
            </a:r>
            <a:r>
              <a:rPr lang="es-ES_tradnl" dirty="0"/>
              <a:t>niños </a:t>
            </a:r>
            <a:r>
              <a:rPr lang="es-ES_tradnl" dirty="0" smtClean="0"/>
              <a:t>han nacido bajo </a:t>
            </a:r>
            <a:r>
              <a:rPr lang="es-ES_tradnl" dirty="0"/>
              <a:t>la técnica de la fecundación in vitro (FIV), señalando que la primera causa para el uso de ésta técnica es la infertilidad de las </a:t>
            </a:r>
            <a:r>
              <a:rPr lang="es-ES_tradnl" dirty="0" smtClean="0"/>
              <a:t>parejas.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41304" y="1780789"/>
            <a:ext cx="5141096" cy="472694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_tradnl" dirty="0" smtClean="0"/>
              <a:t>España,</a:t>
            </a:r>
          </a:p>
          <a:p>
            <a:pPr marL="0" indent="0" algn="just">
              <a:buNone/>
            </a:pPr>
            <a:endParaRPr lang="es-ES_tradnl" dirty="0" smtClean="0"/>
          </a:p>
          <a:p>
            <a:pPr marL="0" indent="0" algn="just">
              <a:buNone/>
            </a:pPr>
            <a:r>
              <a:rPr lang="es-ES_tradnl" dirty="0" smtClean="0"/>
              <a:t>En </a:t>
            </a:r>
            <a:r>
              <a:rPr lang="es-ES_tradnl" dirty="0"/>
              <a:t>el 2015 habrían nacido 36.318 bebés fruto de las técnicas de reproducción asistida, lo que equivaldría al </a:t>
            </a:r>
            <a:r>
              <a:rPr lang="es-ES_tradnl" dirty="0" smtClean="0"/>
              <a:t>7% </a:t>
            </a:r>
            <a:r>
              <a:rPr lang="es-ES_tradnl" dirty="0"/>
              <a:t>de los </a:t>
            </a:r>
            <a:r>
              <a:rPr lang="es-ES_tradnl" dirty="0" smtClean="0"/>
              <a:t>bebés.</a:t>
            </a:r>
          </a:p>
          <a:p>
            <a:pPr marL="0" indent="0" algn="just">
              <a:buNone/>
            </a:pPr>
            <a:endParaRPr lang="es-ES_tradnl" dirty="0" smtClean="0"/>
          </a:p>
          <a:p>
            <a:pPr marL="0" indent="0" algn="just">
              <a:buNone/>
            </a:pPr>
            <a:r>
              <a:rPr lang="es-ES_tradnl" dirty="0" smtClean="0"/>
              <a:t>Es el </a:t>
            </a:r>
            <a:r>
              <a:rPr lang="es-ES_tradnl" dirty="0"/>
              <a:t>país de Europa donde más tratamientos de reproducción asistida se realizan y el tercero del mundo, solo por detrás de Japón y Estados </a:t>
            </a:r>
            <a:r>
              <a:rPr lang="es-ES_tradnl" dirty="0" smtClean="0"/>
              <a:t>Unidos.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009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83709188"/>
              </p:ext>
            </p:extLst>
          </p:nvPr>
        </p:nvGraphicFramePr>
        <p:xfrm>
          <a:off x="759341" y="248787"/>
          <a:ext cx="10316559" cy="617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35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38" y="457200"/>
            <a:ext cx="8437027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000000"/>
                </a:solidFill>
              </a:rPr>
              <a:t>CRISPR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crispr-8-3-18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000"/>
                    </a14:imgEffect>
                    <a14:imgEffect>
                      <a14:brightnessContrast bright="14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7938" y="955852"/>
            <a:ext cx="113794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b="1" dirty="0">
                <a:solidFill>
                  <a:srgbClr val="000000"/>
                </a:solidFill>
                <a:latin typeface="Arial"/>
                <a:cs typeface="Arial"/>
              </a:rPr>
              <a:t>CRISPR, una técnica descubierta por el microbiólogo español Francis Mojica de la Universidad de Alicante, </a:t>
            </a:r>
            <a:r>
              <a:rPr lang="es-ES_tradnl" sz="2400" b="1" dirty="0" smtClean="0">
                <a:solidFill>
                  <a:srgbClr val="000000"/>
                </a:solidFill>
                <a:latin typeface="Arial"/>
                <a:cs typeface="Arial"/>
              </a:rPr>
              <a:t>permite </a:t>
            </a:r>
            <a:r>
              <a:rPr lang="es-ES_tradnl" sz="2400" b="1" dirty="0">
                <a:solidFill>
                  <a:srgbClr val="000000"/>
                </a:solidFill>
                <a:latin typeface="Arial"/>
                <a:cs typeface="Arial"/>
              </a:rPr>
              <a:t>copiar y editar el ADN. </a:t>
            </a:r>
            <a:endParaRPr lang="es-ES_tradnl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es-ES_tradnl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s-ES_tradnl" sz="2400" b="1" dirty="0" smtClean="0">
                <a:solidFill>
                  <a:srgbClr val="000000"/>
                </a:solidFill>
                <a:latin typeface="Arial"/>
                <a:cs typeface="Arial"/>
              </a:rPr>
              <a:t>Esta </a:t>
            </a:r>
            <a:r>
              <a:rPr lang="es-ES_tradnl" sz="2400" b="1" dirty="0">
                <a:solidFill>
                  <a:srgbClr val="000000"/>
                </a:solidFill>
                <a:latin typeface="Arial"/>
                <a:cs typeface="Arial"/>
              </a:rPr>
              <a:t>técnica, entre otras aplicaciones, permitiría que el organismo incorpore a sus capacidades de su sistema inmunológico el eliminar de forma natural sus propias células cancerígenas. </a:t>
            </a:r>
            <a:endParaRPr lang="es-ES_tradnl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es-ES_tradnl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s-ES_tradnl" sz="2400" b="1" dirty="0" smtClean="0">
                <a:solidFill>
                  <a:srgbClr val="000000"/>
                </a:solidFill>
                <a:latin typeface="Arial"/>
                <a:cs typeface="Arial"/>
              </a:rPr>
              <a:t>Por </a:t>
            </a:r>
            <a:r>
              <a:rPr lang="es-ES_tradnl" sz="2400" b="1" dirty="0">
                <a:solidFill>
                  <a:srgbClr val="000000"/>
                </a:solidFill>
                <a:latin typeface="Arial"/>
                <a:cs typeface="Arial"/>
              </a:rPr>
              <a:t>lo que, se ha mirado su aplicación en la fecundación y en los métodos de reproducción asistida. </a:t>
            </a:r>
            <a:endParaRPr lang="es-ES_tradnl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es-ES_tradnl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s-ES_tradnl" sz="2400" b="1" dirty="0" smtClean="0">
                <a:solidFill>
                  <a:srgbClr val="000000"/>
                </a:solidFill>
                <a:latin typeface="Arial"/>
                <a:cs typeface="Arial"/>
              </a:rPr>
              <a:t>Muchos </a:t>
            </a:r>
            <a:r>
              <a:rPr lang="es-ES_tradnl" sz="2400" b="1" dirty="0">
                <a:solidFill>
                  <a:srgbClr val="000000"/>
                </a:solidFill>
                <a:latin typeface="Arial"/>
                <a:cs typeface="Arial"/>
              </a:rPr>
              <a:t>creen que el futuro de las economías mundiales está ligado con el desarrollo genético y por eso se teme que grandes intereses ya están experimentando en base del CRISPR y, en algunos casos, lo hacen de forma poco ética. </a:t>
            </a:r>
            <a:endParaRPr lang="es-E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15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¿Hacia donde va la humanidad?</a:t>
            </a:r>
            <a:endParaRPr lang="es-ES" dirty="0"/>
          </a:p>
        </p:txBody>
      </p:sp>
      <p:pic>
        <p:nvPicPr>
          <p:cNvPr id="6" name="Marcador de contenido 5" descr="Top-10-Evolution-Boo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>
            <a:fillRect/>
          </a:stretch>
        </p:blipFill>
        <p:spPr>
          <a:xfrm>
            <a:off x="0" y="1600201"/>
            <a:ext cx="12192000" cy="5257799"/>
          </a:xfrm>
        </p:spPr>
      </p:pic>
    </p:spTree>
    <p:extLst>
      <p:ext uri="{BB962C8B-B14F-4D97-AF65-F5344CB8AC3E}">
        <p14:creationId xmlns:p14="http://schemas.microsoft.com/office/powerpoint/2010/main" val="382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785643"/>
            <a:ext cx="10972800" cy="5340522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dirty="0"/>
              <a:t>¿todo conocimiento es bueno o provechoso para el ser humano? </a:t>
            </a:r>
            <a:endParaRPr lang="es-ES_tradnl" dirty="0" smtClean="0"/>
          </a:p>
          <a:p>
            <a:pPr algn="ctr"/>
            <a:endParaRPr lang="es-ES_tradnl" dirty="0" smtClean="0"/>
          </a:p>
          <a:p>
            <a:pPr marL="0" indent="0" algn="ctr">
              <a:buNone/>
            </a:pPr>
            <a:r>
              <a:rPr lang="es-ES_tradnl" dirty="0" smtClean="0"/>
              <a:t>¿</a:t>
            </a:r>
            <a:r>
              <a:rPr lang="es-ES_tradnl" dirty="0"/>
              <a:t>hay desarrollos científicos o conocimiento deshumanizantes</a:t>
            </a:r>
            <a:r>
              <a:rPr lang="es-ES_tradnl" dirty="0" smtClean="0"/>
              <a:t>?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755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50973567"/>
              </p:ext>
            </p:extLst>
          </p:nvPr>
        </p:nvGraphicFramePr>
        <p:xfrm>
          <a:off x="670423" y="183316"/>
          <a:ext cx="10929159" cy="657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499985"/>
      </p:ext>
    </p:extLst>
  </p:cSld>
  <p:clrMapOvr>
    <a:masterClrMapping/>
  </p:clrMapOvr>
</p:sld>
</file>

<file path=ppt/theme/theme1.xml><?xml version="1.0" encoding="utf-8"?>
<a:theme xmlns:a="http://schemas.openxmlformats.org/drawingml/2006/main" name="Crepúsculo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Crepúsculo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úsc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Crepúsculo.thmx</Template>
  <TotalTime>737</TotalTime>
  <Words>1382</Words>
  <Application>Microsoft Office PowerPoint</Application>
  <PresentationFormat>Panorámica</PresentationFormat>
  <Paragraphs>150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Corbel</vt:lpstr>
      <vt:lpstr>Hiragino Sans CNS W3</vt:lpstr>
      <vt:lpstr>Lantinghei SC Demibold</vt:lpstr>
      <vt:lpstr>Crepúsculo</vt:lpstr>
      <vt:lpstr>     Apuntes sobre la reproducción asistida: una mirada desde la bioética a la situación normativa en Ecuador </vt:lpstr>
      <vt:lpstr>Presentación de PowerPoint</vt:lpstr>
      <vt:lpstr>ANTECEDENTE</vt:lpstr>
      <vt:lpstr>ALGUNOS DATOS</vt:lpstr>
      <vt:lpstr>Presentación de PowerPoint</vt:lpstr>
      <vt:lpstr>CRISPR</vt:lpstr>
      <vt:lpstr>¿Hacia donde va la humanidad?</vt:lpstr>
      <vt:lpstr>Presentación de PowerPoint</vt:lpstr>
      <vt:lpstr>Presentación de PowerPoint</vt:lpstr>
      <vt:lpstr>Presentación de PowerPoint</vt:lpstr>
      <vt:lpstr>Presentación de PowerPoint</vt:lpstr>
      <vt:lpstr>VACÍO LEGISLATIVO EN ECUADOR</vt:lpstr>
      <vt:lpstr>Presentación de PowerPoint</vt:lpstr>
      <vt:lpstr>¿Es un derecho ser Padres?</vt:lpstr>
      <vt:lpstr>Presentación de PowerPoint</vt:lpstr>
      <vt:lpstr>Presentación de PowerPoint</vt:lpstr>
      <vt:lpstr>¿Es un derecho ser Padres?</vt:lpstr>
      <vt:lpstr>Aspectos Jurídicos que debe contemplar la Legislación Ecuatoriana</vt:lpstr>
      <vt:lpstr>Aspectos Jurídicos que debe contemplar la Legislación Ecuatoriana</vt:lpstr>
      <vt:lpstr>Aspectos Jurídicos que debe contemplar la Legislación Ecuatoriana</vt:lpstr>
      <vt:lpstr>Aspectos Jurídicos que debe contemplar la Legislación Ecuatoriana</vt:lpstr>
      <vt:lpstr>Aspectos Jurídicos que debe contemplar la Legislación Ecuatoriana</vt:lpstr>
      <vt:lpstr>Aspectos Jurídicos que debe contemplar la Legislación Ecuatoriana</vt:lpstr>
      <vt:lpstr>Estatus del Embrión</vt:lpstr>
      <vt:lpstr>El mejoramiento Genético</vt:lpstr>
      <vt:lpstr>Filiación</vt:lpstr>
      <vt:lpstr>Vientre Subrogado</vt:lpstr>
      <vt:lpstr>Conclusiones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¿Es en derecho ser Padres?</dc:title>
  <dc:creator>MACRIS Serrano Crespo</dc:creator>
  <cp:lastModifiedBy>Windows User</cp:lastModifiedBy>
  <cp:revision>39</cp:revision>
  <dcterms:created xsi:type="dcterms:W3CDTF">2018-10-03T03:39:39Z</dcterms:created>
  <dcterms:modified xsi:type="dcterms:W3CDTF">2018-10-04T15:06:24Z</dcterms:modified>
</cp:coreProperties>
</file>