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1" r:id="rId6"/>
    <p:sldId id="266" r:id="rId7"/>
    <p:sldId id="267" r:id="rId8"/>
    <p:sldId id="262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3A7F47-CFA0-44A2-8B70-88979002BDDD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4C37108C-F661-479F-BB35-93E8296C7C9B}">
      <dgm:prSet phldrT="[Texto]" custT="1"/>
      <dgm:spPr/>
      <dgm:t>
        <a:bodyPr/>
        <a:lstStyle/>
        <a:p>
          <a:r>
            <a:rPr lang="es-EC" sz="2000" dirty="0"/>
            <a:t>TRANSPLANTES DE ÓRGANOS</a:t>
          </a:r>
        </a:p>
      </dgm:t>
    </dgm:pt>
    <dgm:pt modelId="{225FEF4A-3402-40D1-AB89-DC9236FC1E20}" type="parTrans" cxnId="{2C82F372-A2AE-45FD-A387-79DA3A3E8513}">
      <dgm:prSet/>
      <dgm:spPr/>
      <dgm:t>
        <a:bodyPr/>
        <a:lstStyle/>
        <a:p>
          <a:endParaRPr lang="es-EC"/>
        </a:p>
      </dgm:t>
    </dgm:pt>
    <dgm:pt modelId="{014B496C-23F3-45F9-93D0-08EF03D9D80D}" type="sibTrans" cxnId="{2C82F372-A2AE-45FD-A387-79DA3A3E8513}">
      <dgm:prSet/>
      <dgm:spPr/>
      <dgm:t>
        <a:bodyPr/>
        <a:lstStyle/>
        <a:p>
          <a:endParaRPr lang="es-EC"/>
        </a:p>
      </dgm:t>
    </dgm:pt>
    <dgm:pt modelId="{7E6B3AC0-E75E-4AB0-9F69-9B2AE9F2D0A4}">
      <dgm:prSet phldrT="[Texto]" custT="1"/>
      <dgm:spPr/>
      <dgm:t>
        <a:bodyPr/>
        <a:lstStyle/>
        <a:p>
          <a:r>
            <a:rPr lang="es-EC" sz="2000" dirty="0"/>
            <a:t>LA EUTANASIA</a:t>
          </a:r>
        </a:p>
      </dgm:t>
    </dgm:pt>
    <dgm:pt modelId="{77814B9F-DAC4-4489-AEE2-2E018BA14BFA}" type="parTrans" cxnId="{592E2300-B434-43B6-B995-F43E787512F0}">
      <dgm:prSet/>
      <dgm:spPr/>
      <dgm:t>
        <a:bodyPr/>
        <a:lstStyle/>
        <a:p>
          <a:endParaRPr lang="es-EC"/>
        </a:p>
      </dgm:t>
    </dgm:pt>
    <dgm:pt modelId="{C9EC7E19-9A2F-4EED-AFCE-88966615B602}" type="sibTrans" cxnId="{592E2300-B434-43B6-B995-F43E787512F0}">
      <dgm:prSet/>
      <dgm:spPr/>
      <dgm:t>
        <a:bodyPr/>
        <a:lstStyle/>
        <a:p>
          <a:endParaRPr lang="es-EC"/>
        </a:p>
      </dgm:t>
    </dgm:pt>
    <dgm:pt modelId="{A2A695E2-5B97-4CFA-ADC7-E357BB1C3A3C}">
      <dgm:prSet phldrT="[Texto]" custT="1"/>
      <dgm:spPr/>
      <dgm:t>
        <a:bodyPr/>
        <a:lstStyle/>
        <a:p>
          <a:r>
            <a:rPr lang="es-EC" sz="2000" dirty="0"/>
            <a:t>DILEMAS SOBRE EL ABORTO</a:t>
          </a:r>
        </a:p>
      </dgm:t>
    </dgm:pt>
    <dgm:pt modelId="{7DCED641-BFA5-42CC-82FD-0E77D18D5404}" type="parTrans" cxnId="{2F5EB1A7-7081-4E30-9D12-103380532C44}">
      <dgm:prSet/>
      <dgm:spPr/>
      <dgm:t>
        <a:bodyPr/>
        <a:lstStyle/>
        <a:p>
          <a:endParaRPr lang="es-EC"/>
        </a:p>
      </dgm:t>
    </dgm:pt>
    <dgm:pt modelId="{7983DF38-AEFE-43A6-AF86-1E8CD82C5ACE}" type="sibTrans" cxnId="{2F5EB1A7-7081-4E30-9D12-103380532C44}">
      <dgm:prSet/>
      <dgm:spPr/>
      <dgm:t>
        <a:bodyPr/>
        <a:lstStyle/>
        <a:p>
          <a:endParaRPr lang="es-EC"/>
        </a:p>
      </dgm:t>
    </dgm:pt>
    <dgm:pt modelId="{BA5132C1-FE9A-4F25-8AA6-92FD208F65EE}">
      <dgm:prSet phldrT="[Texto]" custT="1"/>
      <dgm:spPr/>
      <dgm:t>
        <a:bodyPr/>
        <a:lstStyle/>
        <a:p>
          <a:r>
            <a:rPr lang="es-EC" sz="2000" dirty="0"/>
            <a:t>LA EUGENESIA</a:t>
          </a:r>
        </a:p>
      </dgm:t>
    </dgm:pt>
    <dgm:pt modelId="{8D54B2FC-2C20-4376-96BE-A4DD075B5D81}" type="parTrans" cxnId="{ABC4F874-89F9-4CE3-BDFB-020CDBA12C98}">
      <dgm:prSet/>
      <dgm:spPr/>
      <dgm:t>
        <a:bodyPr/>
        <a:lstStyle/>
        <a:p>
          <a:endParaRPr lang="es-EC"/>
        </a:p>
      </dgm:t>
    </dgm:pt>
    <dgm:pt modelId="{73C75361-729E-4F46-AB66-A79CF2AB7A2E}" type="sibTrans" cxnId="{ABC4F874-89F9-4CE3-BDFB-020CDBA12C98}">
      <dgm:prSet/>
      <dgm:spPr/>
      <dgm:t>
        <a:bodyPr/>
        <a:lstStyle/>
        <a:p>
          <a:endParaRPr lang="es-EC"/>
        </a:p>
      </dgm:t>
    </dgm:pt>
    <dgm:pt modelId="{0C0A4085-C78C-4B41-95B3-C2776711E630}">
      <dgm:prSet phldrT="[Texto]" custT="1"/>
      <dgm:spPr/>
      <dgm:t>
        <a:bodyPr/>
        <a:lstStyle/>
        <a:p>
          <a:r>
            <a:rPr lang="es-EC" sz="2000" dirty="0"/>
            <a:t>MATRIMONIO HOMOSEXUAL</a:t>
          </a:r>
        </a:p>
      </dgm:t>
    </dgm:pt>
    <dgm:pt modelId="{0EAA2132-38C2-4F02-8BE3-77A8530774DE}" type="parTrans" cxnId="{3CF626A9-A22C-4B44-99FF-42BDE4E76E26}">
      <dgm:prSet/>
      <dgm:spPr/>
      <dgm:t>
        <a:bodyPr/>
        <a:lstStyle/>
        <a:p>
          <a:endParaRPr lang="es-EC"/>
        </a:p>
      </dgm:t>
    </dgm:pt>
    <dgm:pt modelId="{CDBA18D3-DFD9-415F-9EEC-87F3665E9DC2}" type="sibTrans" cxnId="{3CF626A9-A22C-4B44-99FF-42BDE4E76E26}">
      <dgm:prSet/>
      <dgm:spPr/>
      <dgm:t>
        <a:bodyPr/>
        <a:lstStyle/>
        <a:p>
          <a:endParaRPr lang="es-EC"/>
        </a:p>
      </dgm:t>
    </dgm:pt>
    <dgm:pt modelId="{9B91361D-BC2C-4CA7-B189-20B259E63758}">
      <dgm:prSet phldrT="[Texto]" custT="1"/>
      <dgm:spPr/>
      <dgm:t>
        <a:bodyPr/>
        <a:lstStyle/>
        <a:p>
          <a:r>
            <a:rPr lang="es-EC" sz="2000" dirty="0"/>
            <a:t>EMBARAZO ADOLESCENTE</a:t>
          </a:r>
        </a:p>
      </dgm:t>
    </dgm:pt>
    <dgm:pt modelId="{8AA048D2-2123-4D47-A4F2-1BF0DA0249B8}" type="parTrans" cxnId="{9D2F6A1B-21C5-4BD4-BFFC-7DD58B9872D6}">
      <dgm:prSet/>
      <dgm:spPr/>
      <dgm:t>
        <a:bodyPr/>
        <a:lstStyle/>
        <a:p>
          <a:endParaRPr lang="es-EC"/>
        </a:p>
      </dgm:t>
    </dgm:pt>
    <dgm:pt modelId="{2114AD4F-9333-4865-AE39-E3F4DF086548}" type="sibTrans" cxnId="{9D2F6A1B-21C5-4BD4-BFFC-7DD58B9872D6}">
      <dgm:prSet/>
      <dgm:spPr/>
      <dgm:t>
        <a:bodyPr/>
        <a:lstStyle/>
        <a:p>
          <a:endParaRPr lang="es-EC"/>
        </a:p>
      </dgm:t>
    </dgm:pt>
    <dgm:pt modelId="{A490E099-EA35-4BEA-9CED-BA93A9622374}">
      <dgm:prSet phldrT="[Texto]" custT="1"/>
      <dgm:spPr/>
      <dgm:t>
        <a:bodyPr/>
        <a:lstStyle/>
        <a:p>
          <a:r>
            <a:rPr lang="es-EC" sz="2000" dirty="0"/>
            <a:t>FEMICIDIOS O FEMINICIDIOS</a:t>
          </a:r>
        </a:p>
      </dgm:t>
    </dgm:pt>
    <dgm:pt modelId="{37CC246A-800A-4FCA-BB4D-C319A1F602A8}" type="parTrans" cxnId="{0D6DF111-A3D1-442E-B5A7-5ACA9FDCB26F}">
      <dgm:prSet/>
      <dgm:spPr/>
      <dgm:t>
        <a:bodyPr/>
        <a:lstStyle/>
        <a:p>
          <a:endParaRPr lang="es-EC"/>
        </a:p>
      </dgm:t>
    </dgm:pt>
    <dgm:pt modelId="{BF5F74EE-4C60-48C3-8744-035B674553CC}" type="sibTrans" cxnId="{0D6DF111-A3D1-442E-B5A7-5ACA9FDCB26F}">
      <dgm:prSet/>
      <dgm:spPr/>
      <dgm:t>
        <a:bodyPr/>
        <a:lstStyle/>
        <a:p>
          <a:endParaRPr lang="es-EC"/>
        </a:p>
      </dgm:t>
    </dgm:pt>
    <dgm:pt modelId="{3126E69E-91CB-49CF-857E-D59C574C5AAB}">
      <dgm:prSet phldrT="[Texto]" custT="1"/>
      <dgm:spPr/>
      <dgm:t>
        <a:bodyPr/>
        <a:lstStyle/>
        <a:p>
          <a:r>
            <a:rPr lang="es-EC" sz="2000" dirty="0"/>
            <a:t>CRIMINALIZACIÓN DE LA MALA PRÁCTICA ÉTICA</a:t>
          </a:r>
        </a:p>
      </dgm:t>
    </dgm:pt>
    <dgm:pt modelId="{EFCB3355-C43F-4546-88BF-3EA507902A20}" type="parTrans" cxnId="{2A3B97D5-B6DE-4A24-87BD-9611D642597C}">
      <dgm:prSet/>
      <dgm:spPr/>
      <dgm:t>
        <a:bodyPr/>
        <a:lstStyle/>
        <a:p>
          <a:endParaRPr lang="es-EC"/>
        </a:p>
      </dgm:t>
    </dgm:pt>
    <dgm:pt modelId="{556D06E2-6E81-4AB7-BBD4-EA2670E13107}" type="sibTrans" cxnId="{2A3B97D5-B6DE-4A24-87BD-9611D642597C}">
      <dgm:prSet/>
      <dgm:spPr/>
      <dgm:t>
        <a:bodyPr/>
        <a:lstStyle/>
        <a:p>
          <a:endParaRPr lang="es-EC"/>
        </a:p>
      </dgm:t>
    </dgm:pt>
    <dgm:pt modelId="{86AF150F-D2C3-4D3B-B169-85807B36650B}" type="pres">
      <dgm:prSet presAssocID="{393A7F47-CFA0-44A2-8B70-88979002BDDD}" presName="diagram" presStyleCnt="0">
        <dgm:presLayoutVars>
          <dgm:dir/>
          <dgm:resizeHandles val="exact"/>
        </dgm:presLayoutVars>
      </dgm:prSet>
      <dgm:spPr/>
    </dgm:pt>
    <dgm:pt modelId="{9C5CF7FE-067B-4969-8471-B7300357E5E5}" type="pres">
      <dgm:prSet presAssocID="{4C37108C-F661-479F-BB35-93E8296C7C9B}" presName="node" presStyleLbl="node1" presStyleIdx="0" presStyleCnt="8">
        <dgm:presLayoutVars>
          <dgm:bulletEnabled val="1"/>
        </dgm:presLayoutVars>
      </dgm:prSet>
      <dgm:spPr/>
    </dgm:pt>
    <dgm:pt modelId="{448C4FFE-BF09-44D5-A785-3D5839050729}" type="pres">
      <dgm:prSet presAssocID="{014B496C-23F3-45F9-93D0-08EF03D9D80D}" presName="sibTrans" presStyleCnt="0"/>
      <dgm:spPr/>
    </dgm:pt>
    <dgm:pt modelId="{D64E291B-FAF1-4967-AD9E-5B181F03D77B}" type="pres">
      <dgm:prSet presAssocID="{7E6B3AC0-E75E-4AB0-9F69-9B2AE9F2D0A4}" presName="node" presStyleLbl="node1" presStyleIdx="1" presStyleCnt="8">
        <dgm:presLayoutVars>
          <dgm:bulletEnabled val="1"/>
        </dgm:presLayoutVars>
      </dgm:prSet>
      <dgm:spPr/>
    </dgm:pt>
    <dgm:pt modelId="{4AD9A55A-0C33-4EC4-BB05-4E11EC0E5B5A}" type="pres">
      <dgm:prSet presAssocID="{C9EC7E19-9A2F-4EED-AFCE-88966615B602}" presName="sibTrans" presStyleCnt="0"/>
      <dgm:spPr/>
    </dgm:pt>
    <dgm:pt modelId="{0E928F11-0C71-4343-8E91-4BCAD57459E0}" type="pres">
      <dgm:prSet presAssocID="{A2A695E2-5B97-4CFA-ADC7-E357BB1C3A3C}" presName="node" presStyleLbl="node1" presStyleIdx="2" presStyleCnt="8">
        <dgm:presLayoutVars>
          <dgm:bulletEnabled val="1"/>
        </dgm:presLayoutVars>
      </dgm:prSet>
      <dgm:spPr/>
    </dgm:pt>
    <dgm:pt modelId="{9446324F-144D-4B75-989D-6DB4652D468F}" type="pres">
      <dgm:prSet presAssocID="{7983DF38-AEFE-43A6-AF86-1E8CD82C5ACE}" presName="sibTrans" presStyleCnt="0"/>
      <dgm:spPr/>
    </dgm:pt>
    <dgm:pt modelId="{F41F6588-9B5E-4965-8EE8-D5C938FB221F}" type="pres">
      <dgm:prSet presAssocID="{BA5132C1-FE9A-4F25-8AA6-92FD208F65EE}" presName="node" presStyleLbl="node1" presStyleIdx="3" presStyleCnt="8">
        <dgm:presLayoutVars>
          <dgm:bulletEnabled val="1"/>
        </dgm:presLayoutVars>
      </dgm:prSet>
      <dgm:spPr/>
    </dgm:pt>
    <dgm:pt modelId="{0F14AB21-2EDE-4A65-9F92-8083D212D476}" type="pres">
      <dgm:prSet presAssocID="{73C75361-729E-4F46-AB66-A79CF2AB7A2E}" presName="sibTrans" presStyleCnt="0"/>
      <dgm:spPr/>
    </dgm:pt>
    <dgm:pt modelId="{9DB91773-9BA3-4BA7-8110-3B661F5CCD0F}" type="pres">
      <dgm:prSet presAssocID="{0C0A4085-C78C-4B41-95B3-C2776711E630}" presName="node" presStyleLbl="node1" presStyleIdx="4" presStyleCnt="8">
        <dgm:presLayoutVars>
          <dgm:bulletEnabled val="1"/>
        </dgm:presLayoutVars>
      </dgm:prSet>
      <dgm:spPr/>
    </dgm:pt>
    <dgm:pt modelId="{D558E7C4-E833-42E6-AABE-47F5806713A3}" type="pres">
      <dgm:prSet presAssocID="{CDBA18D3-DFD9-415F-9EEC-87F3665E9DC2}" presName="sibTrans" presStyleCnt="0"/>
      <dgm:spPr/>
    </dgm:pt>
    <dgm:pt modelId="{4FA7644D-5DFE-4278-9352-EE9D87B586F3}" type="pres">
      <dgm:prSet presAssocID="{9B91361D-BC2C-4CA7-B189-20B259E63758}" presName="node" presStyleLbl="node1" presStyleIdx="5" presStyleCnt="8">
        <dgm:presLayoutVars>
          <dgm:bulletEnabled val="1"/>
        </dgm:presLayoutVars>
      </dgm:prSet>
      <dgm:spPr/>
    </dgm:pt>
    <dgm:pt modelId="{7B581259-B98E-4E64-BFFB-1596505EE440}" type="pres">
      <dgm:prSet presAssocID="{2114AD4F-9333-4865-AE39-E3F4DF086548}" presName="sibTrans" presStyleCnt="0"/>
      <dgm:spPr/>
    </dgm:pt>
    <dgm:pt modelId="{A68AE345-CFB7-4B01-965C-05379A4968DA}" type="pres">
      <dgm:prSet presAssocID="{A490E099-EA35-4BEA-9CED-BA93A9622374}" presName="node" presStyleLbl="node1" presStyleIdx="6" presStyleCnt="8">
        <dgm:presLayoutVars>
          <dgm:bulletEnabled val="1"/>
        </dgm:presLayoutVars>
      </dgm:prSet>
      <dgm:spPr/>
    </dgm:pt>
    <dgm:pt modelId="{A23FCB11-6F43-4E47-A6F3-AC2AB7547A4D}" type="pres">
      <dgm:prSet presAssocID="{BF5F74EE-4C60-48C3-8744-035B674553CC}" presName="sibTrans" presStyleCnt="0"/>
      <dgm:spPr/>
    </dgm:pt>
    <dgm:pt modelId="{E34640F5-E115-42AA-9AAE-75EC1B7BBA36}" type="pres">
      <dgm:prSet presAssocID="{3126E69E-91CB-49CF-857E-D59C574C5AAB}" presName="node" presStyleLbl="node1" presStyleIdx="7" presStyleCnt="8">
        <dgm:presLayoutVars>
          <dgm:bulletEnabled val="1"/>
        </dgm:presLayoutVars>
      </dgm:prSet>
      <dgm:spPr/>
    </dgm:pt>
  </dgm:ptLst>
  <dgm:cxnLst>
    <dgm:cxn modelId="{592E2300-B434-43B6-B995-F43E787512F0}" srcId="{393A7F47-CFA0-44A2-8B70-88979002BDDD}" destId="{7E6B3AC0-E75E-4AB0-9F69-9B2AE9F2D0A4}" srcOrd="1" destOrd="0" parTransId="{77814B9F-DAC4-4489-AEE2-2E018BA14BFA}" sibTransId="{C9EC7E19-9A2F-4EED-AFCE-88966615B602}"/>
    <dgm:cxn modelId="{0D6DF111-A3D1-442E-B5A7-5ACA9FDCB26F}" srcId="{393A7F47-CFA0-44A2-8B70-88979002BDDD}" destId="{A490E099-EA35-4BEA-9CED-BA93A9622374}" srcOrd="6" destOrd="0" parTransId="{37CC246A-800A-4FCA-BB4D-C319A1F602A8}" sibTransId="{BF5F74EE-4C60-48C3-8744-035B674553CC}"/>
    <dgm:cxn modelId="{9D2F6A1B-21C5-4BD4-BFFC-7DD58B9872D6}" srcId="{393A7F47-CFA0-44A2-8B70-88979002BDDD}" destId="{9B91361D-BC2C-4CA7-B189-20B259E63758}" srcOrd="5" destOrd="0" parTransId="{8AA048D2-2123-4D47-A4F2-1BF0DA0249B8}" sibTransId="{2114AD4F-9333-4865-AE39-E3F4DF086548}"/>
    <dgm:cxn modelId="{B3B59F36-F0B1-40BD-8B59-2C7F396EBB44}" type="presOf" srcId="{3126E69E-91CB-49CF-857E-D59C574C5AAB}" destId="{E34640F5-E115-42AA-9AAE-75EC1B7BBA36}" srcOrd="0" destOrd="0" presId="urn:microsoft.com/office/officeart/2005/8/layout/default"/>
    <dgm:cxn modelId="{2C82F372-A2AE-45FD-A387-79DA3A3E8513}" srcId="{393A7F47-CFA0-44A2-8B70-88979002BDDD}" destId="{4C37108C-F661-479F-BB35-93E8296C7C9B}" srcOrd="0" destOrd="0" parTransId="{225FEF4A-3402-40D1-AB89-DC9236FC1E20}" sibTransId="{014B496C-23F3-45F9-93D0-08EF03D9D80D}"/>
    <dgm:cxn modelId="{ABC4F874-89F9-4CE3-BDFB-020CDBA12C98}" srcId="{393A7F47-CFA0-44A2-8B70-88979002BDDD}" destId="{BA5132C1-FE9A-4F25-8AA6-92FD208F65EE}" srcOrd="3" destOrd="0" parTransId="{8D54B2FC-2C20-4376-96BE-A4DD075B5D81}" sibTransId="{73C75361-729E-4F46-AB66-A79CF2AB7A2E}"/>
    <dgm:cxn modelId="{710F5281-4DE7-42F0-84BA-B89C85CC2A1A}" type="presOf" srcId="{4C37108C-F661-479F-BB35-93E8296C7C9B}" destId="{9C5CF7FE-067B-4969-8471-B7300357E5E5}" srcOrd="0" destOrd="0" presId="urn:microsoft.com/office/officeart/2005/8/layout/default"/>
    <dgm:cxn modelId="{DF159585-AD98-4DBE-A1D4-46927EB6044E}" type="presOf" srcId="{A490E099-EA35-4BEA-9CED-BA93A9622374}" destId="{A68AE345-CFB7-4B01-965C-05379A4968DA}" srcOrd="0" destOrd="0" presId="urn:microsoft.com/office/officeart/2005/8/layout/default"/>
    <dgm:cxn modelId="{C18AD986-1738-4206-A534-FFBE3B68EE20}" type="presOf" srcId="{9B91361D-BC2C-4CA7-B189-20B259E63758}" destId="{4FA7644D-5DFE-4278-9352-EE9D87B586F3}" srcOrd="0" destOrd="0" presId="urn:microsoft.com/office/officeart/2005/8/layout/default"/>
    <dgm:cxn modelId="{ADBD7A9F-1DB0-40DB-ACC0-33DA04291A9C}" type="presOf" srcId="{0C0A4085-C78C-4B41-95B3-C2776711E630}" destId="{9DB91773-9BA3-4BA7-8110-3B661F5CCD0F}" srcOrd="0" destOrd="0" presId="urn:microsoft.com/office/officeart/2005/8/layout/default"/>
    <dgm:cxn modelId="{2F5EB1A7-7081-4E30-9D12-103380532C44}" srcId="{393A7F47-CFA0-44A2-8B70-88979002BDDD}" destId="{A2A695E2-5B97-4CFA-ADC7-E357BB1C3A3C}" srcOrd="2" destOrd="0" parTransId="{7DCED641-BFA5-42CC-82FD-0E77D18D5404}" sibTransId="{7983DF38-AEFE-43A6-AF86-1E8CD82C5ACE}"/>
    <dgm:cxn modelId="{3CF626A9-A22C-4B44-99FF-42BDE4E76E26}" srcId="{393A7F47-CFA0-44A2-8B70-88979002BDDD}" destId="{0C0A4085-C78C-4B41-95B3-C2776711E630}" srcOrd="4" destOrd="0" parTransId="{0EAA2132-38C2-4F02-8BE3-77A8530774DE}" sibTransId="{CDBA18D3-DFD9-415F-9EEC-87F3665E9DC2}"/>
    <dgm:cxn modelId="{2A3B97D5-B6DE-4A24-87BD-9611D642597C}" srcId="{393A7F47-CFA0-44A2-8B70-88979002BDDD}" destId="{3126E69E-91CB-49CF-857E-D59C574C5AAB}" srcOrd="7" destOrd="0" parTransId="{EFCB3355-C43F-4546-88BF-3EA507902A20}" sibTransId="{556D06E2-6E81-4AB7-BBD4-EA2670E13107}"/>
    <dgm:cxn modelId="{BBDAB8DB-E907-4DA3-8100-A7C768D540C6}" type="presOf" srcId="{A2A695E2-5B97-4CFA-ADC7-E357BB1C3A3C}" destId="{0E928F11-0C71-4343-8E91-4BCAD57459E0}" srcOrd="0" destOrd="0" presId="urn:microsoft.com/office/officeart/2005/8/layout/default"/>
    <dgm:cxn modelId="{892A9FE7-2242-4927-B78E-C928E414828C}" type="presOf" srcId="{7E6B3AC0-E75E-4AB0-9F69-9B2AE9F2D0A4}" destId="{D64E291B-FAF1-4967-AD9E-5B181F03D77B}" srcOrd="0" destOrd="0" presId="urn:microsoft.com/office/officeart/2005/8/layout/default"/>
    <dgm:cxn modelId="{E000D0F7-DDC3-4FC4-9C3C-D0673F45F768}" type="presOf" srcId="{BA5132C1-FE9A-4F25-8AA6-92FD208F65EE}" destId="{F41F6588-9B5E-4965-8EE8-D5C938FB221F}" srcOrd="0" destOrd="0" presId="urn:microsoft.com/office/officeart/2005/8/layout/default"/>
    <dgm:cxn modelId="{BC29AAFB-7D47-479C-9260-E3D83F93BD32}" type="presOf" srcId="{393A7F47-CFA0-44A2-8B70-88979002BDDD}" destId="{86AF150F-D2C3-4D3B-B169-85807B36650B}" srcOrd="0" destOrd="0" presId="urn:microsoft.com/office/officeart/2005/8/layout/default"/>
    <dgm:cxn modelId="{3D923F7C-92D2-435E-88A7-C95E5CE01B2C}" type="presParOf" srcId="{86AF150F-D2C3-4D3B-B169-85807B36650B}" destId="{9C5CF7FE-067B-4969-8471-B7300357E5E5}" srcOrd="0" destOrd="0" presId="urn:microsoft.com/office/officeart/2005/8/layout/default"/>
    <dgm:cxn modelId="{E799F9A3-A00B-4DEE-B3BD-9583409B749E}" type="presParOf" srcId="{86AF150F-D2C3-4D3B-B169-85807B36650B}" destId="{448C4FFE-BF09-44D5-A785-3D5839050729}" srcOrd="1" destOrd="0" presId="urn:microsoft.com/office/officeart/2005/8/layout/default"/>
    <dgm:cxn modelId="{C41487B9-2F67-49A2-876E-F366D316B215}" type="presParOf" srcId="{86AF150F-D2C3-4D3B-B169-85807B36650B}" destId="{D64E291B-FAF1-4967-AD9E-5B181F03D77B}" srcOrd="2" destOrd="0" presId="urn:microsoft.com/office/officeart/2005/8/layout/default"/>
    <dgm:cxn modelId="{3C7348FA-A6AD-45E0-B594-C67534057879}" type="presParOf" srcId="{86AF150F-D2C3-4D3B-B169-85807B36650B}" destId="{4AD9A55A-0C33-4EC4-BB05-4E11EC0E5B5A}" srcOrd="3" destOrd="0" presId="urn:microsoft.com/office/officeart/2005/8/layout/default"/>
    <dgm:cxn modelId="{E6F700D4-AE03-4DC4-840D-600305BCC6D9}" type="presParOf" srcId="{86AF150F-D2C3-4D3B-B169-85807B36650B}" destId="{0E928F11-0C71-4343-8E91-4BCAD57459E0}" srcOrd="4" destOrd="0" presId="urn:microsoft.com/office/officeart/2005/8/layout/default"/>
    <dgm:cxn modelId="{8D54FE5B-34B3-4797-9AA6-B3DD47C51918}" type="presParOf" srcId="{86AF150F-D2C3-4D3B-B169-85807B36650B}" destId="{9446324F-144D-4B75-989D-6DB4652D468F}" srcOrd="5" destOrd="0" presId="urn:microsoft.com/office/officeart/2005/8/layout/default"/>
    <dgm:cxn modelId="{604646EB-A2DD-4305-8179-F83C2AD27D8E}" type="presParOf" srcId="{86AF150F-D2C3-4D3B-B169-85807B36650B}" destId="{F41F6588-9B5E-4965-8EE8-D5C938FB221F}" srcOrd="6" destOrd="0" presId="urn:microsoft.com/office/officeart/2005/8/layout/default"/>
    <dgm:cxn modelId="{A6F0B675-DB47-42B2-9F66-7931F1B3A800}" type="presParOf" srcId="{86AF150F-D2C3-4D3B-B169-85807B36650B}" destId="{0F14AB21-2EDE-4A65-9F92-8083D212D476}" srcOrd="7" destOrd="0" presId="urn:microsoft.com/office/officeart/2005/8/layout/default"/>
    <dgm:cxn modelId="{91A123BA-F22E-4952-BFDD-35AD82CCDB57}" type="presParOf" srcId="{86AF150F-D2C3-4D3B-B169-85807B36650B}" destId="{9DB91773-9BA3-4BA7-8110-3B661F5CCD0F}" srcOrd="8" destOrd="0" presId="urn:microsoft.com/office/officeart/2005/8/layout/default"/>
    <dgm:cxn modelId="{68B647D1-5955-4A58-BEA7-46F6906EFA5F}" type="presParOf" srcId="{86AF150F-D2C3-4D3B-B169-85807B36650B}" destId="{D558E7C4-E833-42E6-AABE-47F5806713A3}" srcOrd="9" destOrd="0" presId="urn:microsoft.com/office/officeart/2005/8/layout/default"/>
    <dgm:cxn modelId="{3876B7AA-7F0B-48B0-B145-05D05172A2F0}" type="presParOf" srcId="{86AF150F-D2C3-4D3B-B169-85807B36650B}" destId="{4FA7644D-5DFE-4278-9352-EE9D87B586F3}" srcOrd="10" destOrd="0" presId="urn:microsoft.com/office/officeart/2005/8/layout/default"/>
    <dgm:cxn modelId="{045EE1F9-AD55-43A0-ADEE-731918653522}" type="presParOf" srcId="{86AF150F-D2C3-4D3B-B169-85807B36650B}" destId="{7B581259-B98E-4E64-BFFB-1596505EE440}" srcOrd="11" destOrd="0" presId="urn:microsoft.com/office/officeart/2005/8/layout/default"/>
    <dgm:cxn modelId="{069AE73F-3645-4DEF-B9D8-ACC88B1DE6C0}" type="presParOf" srcId="{86AF150F-D2C3-4D3B-B169-85807B36650B}" destId="{A68AE345-CFB7-4B01-965C-05379A4968DA}" srcOrd="12" destOrd="0" presId="urn:microsoft.com/office/officeart/2005/8/layout/default"/>
    <dgm:cxn modelId="{40A0F586-4376-4168-8F2C-B442BB9A6F24}" type="presParOf" srcId="{86AF150F-D2C3-4D3B-B169-85807B36650B}" destId="{A23FCB11-6F43-4E47-A6F3-AC2AB7547A4D}" srcOrd="13" destOrd="0" presId="urn:microsoft.com/office/officeart/2005/8/layout/default"/>
    <dgm:cxn modelId="{5EFA5280-B81A-4EEA-9F51-EBF3DD955F94}" type="presParOf" srcId="{86AF150F-D2C3-4D3B-B169-85807B36650B}" destId="{E34640F5-E115-42AA-9AAE-75EC1B7BBA3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AD133A-8DA9-4277-BBF3-B7F21C24FBF3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D1526559-1282-4B33-9785-2F405A78FC17}">
      <dgm:prSet phldrT="[Texto]"/>
      <dgm:spPr/>
      <dgm:t>
        <a:bodyPr/>
        <a:lstStyle/>
        <a:p>
          <a:r>
            <a:rPr lang="es-EC" b="1" dirty="0"/>
            <a:t>ROLES MÉDICOS</a:t>
          </a:r>
        </a:p>
      </dgm:t>
    </dgm:pt>
    <dgm:pt modelId="{16FC7076-15BE-4601-BA93-10159610553E}" type="parTrans" cxnId="{121C5E43-E1FC-4FCE-BFC1-0F0C3319D888}">
      <dgm:prSet/>
      <dgm:spPr/>
      <dgm:t>
        <a:bodyPr/>
        <a:lstStyle/>
        <a:p>
          <a:endParaRPr lang="es-EC"/>
        </a:p>
      </dgm:t>
    </dgm:pt>
    <dgm:pt modelId="{21CF0825-FAB7-4D83-9CAF-683D6AD66574}" type="sibTrans" cxnId="{121C5E43-E1FC-4FCE-BFC1-0F0C3319D888}">
      <dgm:prSet/>
      <dgm:spPr/>
      <dgm:t>
        <a:bodyPr/>
        <a:lstStyle/>
        <a:p>
          <a:endParaRPr lang="es-EC"/>
        </a:p>
      </dgm:t>
    </dgm:pt>
    <dgm:pt modelId="{51D27DF7-DEC1-441E-99F8-4F7F4450CE46}">
      <dgm:prSet phldrT="[Texto]"/>
      <dgm:spPr/>
      <dgm:t>
        <a:bodyPr/>
        <a:lstStyle/>
        <a:p>
          <a:r>
            <a:rPr lang="es-EC" dirty="0"/>
            <a:t>La prudencia de no aconsejar</a:t>
          </a:r>
        </a:p>
      </dgm:t>
    </dgm:pt>
    <dgm:pt modelId="{02916EB3-89EE-4634-A50A-03D05D6F44AC}" type="parTrans" cxnId="{701410A6-8AF8-40CF-86BA-F24D32890567}">
      <dgm:prSet/>
      <dgm:spPr/>
      <dgm:t>
        <a:bodyPr/>
        <a:lstStyle/>
        <a:p>
          <a:endParaRPr lang="es-EC"/>
        </a:p>
      </dgm:t>
    </dgm:pt>
    <dgm:pt modelId="{5FD8DD1C-2DCB-4A56-A60E-4729CAB1D4D2}" type="sibTrans" cxnId="{701410A6-8AF8-40CF-86BA-F24D32890567}">
      <dgm:prSet/>
      <dgm:spPr/>
      <dgm:t>
        <a:bodyPr/>
        <a:lstStyle/>
        <a:p>
          <a:endParaRPr lang="es-EC"/>
        </a:p>
      </dgm:t>
    </dgm:pt>
    <dgm:pt modelId="{118954FE-53E0-4FB3-A765-DE4A12C61D5D}">
      <dgm:prSet phldrT="[Texto]"/>
      <dgm:spPr/>
      <dgm:t>
        <a:bodyPr/>
        <a:lstStyle/>
        <a:p>
          <a:r>
            <a:rPr lang="es-EC" dirty="0"/>
            <a:t>Fuerza influyente en la mirada</a:t>
          </a:r>
        </a:p>
      </dgm:t>
    </dgm:pt>
    <dgm:pt modelId="{CBC869B0-1451-4845-BE60-647F8486A680}" type="parTrans" cxnId="{BBEB1ED9-8F37-47B9-B807-F3A91937B629}">
      <dgm:prSet/>
      <dgm:spPr/>
      <dgm:t>
        <a:bodyPr/>
        <a:lstStyle/>
        <a:p>
          <a:endParaRPr lang="es-EC"/>
        </a:p>
      </dgm:t>
    </dgm:pt>
    <dgm:pt modelId="{A5D29777-0E61-4090-9377-E5314758DB25}" type="sibTrans" cxnId="{BBEB1ED9-8F37-47B9-B807-F3A91937B629}">
      <dgm:prSet/>
      <dgm:spPr/>
      <dgm:t>
        <a:bodyPr/>
        <a:lstStyle/>
        <a:p>
          <a:endParaRPr lang="es-EC"/>
        </a:p>
      </dgm:t>
    </dgm:pt>
    <dgm:pt modelId="{E6EE87F6-0E1E-4FBB-8191-6A57B507EB2C}">
      <dgm:prSet phldrT="[Texto]"/>
      <dgm:spPr/>
      <dgm:t>
        <a:bodyPr/>
        <a:lstStyle/>
        <a:p>
          <a:r>
            <a:rPr lang="es-EC" b="1" dirty="0"/>
            <a:t>MODELOS DE LA RELACIÓN MÉDICO-PACIENTE</a:t>
          </a:r>
        </a:p>
      </dgm:t>
    </dgm:pt>
    <dgm:pt modelId="{674CD659-F6A4-4535-8C6F-CB3C984689E9}" type="parTrans" cxnId="{8E53608F-8092-4693-841C-E493F3D3483B}">
      <dgm:prSet/>
      <dgm:spPr/>
      <dgm:t>
        <a:bodyPr/>
        <a:lstStyle/>
        <a:p>
          <a:endParaRPr lang="es-EC"/>
        </a:p>
      </dgm:t>
    </dgm:pt>
    <dgm:pt modelId="{8DBDFDA5-5292-467C-B970-5B485C6F85A9}" type="sibTrans" cxnId="{8E53608F-8092-4693-841C-E493F3D3483B}">
      <dgm:prSet/>
      <dgm:spPr/>
      <dgm:t>
        <a:bodyPr/>
        <a:lstStyle/>
        <a:p>
          <a:endParaRPr lang="es-EC"/>
        </a:p>
      </dgm:t>
    </dgm:pt>
    <dgm:pt modelId="{A54951A5-9D02-4BFE-BAAA-FF964FF7370D}">
      <dgm:prSet phldrT="[Texto]"/>
      <dgm:spPr/>
      <dgm:t>
        <a:bodyPr/>
        <a:lstStyle/>
        <a:p>
          <a:r>
            <a:rPr lang="es-EC" dirty="0"/>
            <a:t>Paternalista</a:t>
          </a:r>
        </a:p>
      </dgm:t>
    </dgm:pt>
    <dgm:pt modelId="{1352E757-657B-4757-BBA0-A1588A0528F2}" type="parTrans" cxnId="{77484D90-D562-4579-A266-2DAD7963E361}">
      <dgm:prSet/>
      <dgm:spPr/>
      <dgm:t>
        <a:bodyPr/>
        <a:lstStyle/>
        <a:p>
          <a:endParaRPr lang="es-EC"/>
        </a:p>
      </dgm:t>
    </dgm:pt>
    <dgm:pt modelId="{A7E686E4-8A1E-49EE-89F0-B1785FBD036C}" type="sibTrans" cxnId="{77484D90-D562-4579-A266-2DAD7963E361}">
      <dgm:prSet/>
      <dgm:spPr/>
      <dgm:t>
        <a:bodyPr/>
        <a:lstStyle/>
        <a:p>
          <a:endParaRPr lang="es-EC"/>
        </a:p>
      </dgm:t>
    </dgm:pt>
    <dgm:pt modelId="{932A30A5-3227-45F0-8CDC-4B541823E03A}">
      <dgm:prSet phldrT="[Texto]"/>
      <dgm:spPr/>
      <dgm:t>
        <a:bodyPr/>
        <a:lstStyle/>
        <a:p>
          <a:r>
            <a:rPr lang="es-EC" dirty="0"/>
            <a:t>Informativo</a:t>
          </a:r>
        </a:p>
      </dgm:t>
    </dgm:pt>
    <dgm:pt modelId="{31D4457B-B2D2-4ED4-8DB9-F31CE356BD80}" type="parTrans" cxnId="{FA271775-71EE-4AA3-B5C4-26B34AB8850F}">
      <dgm:prSet/>
      <dgm:spPr/>
      <dgm:t>
        <a:bodyPr/>
        <a:lstStyle/>
        <a:p>
          <a:endParaRPr lang="es-EC"/>
        </a:p>
      </dgm:t>
    </dgm:pt>
    <dgm:pt modelId="{30991EA2-86E1-4F95-BB65-E1E7FF76671A}" type="sibTrans" cxnId="{FA271775-71EE-4AA3-B5C4-26B34AB8850F}">
      <dgm:prSet/>
      <dgm:spPr/>
      <dgm:t>
        <a:bodyPr/>
        <a:lstStyle/>
        <a:p>
          <a:endParaRPr lang="es-EC"/>
        </a:p>
      </dgm:t>
    </dgm:pt>
    <dgm:pt modelId="{A74A077B-8B7E-4DC0-B8A0-6DF21C3CE73F}">
      <dgm:prSet phldrT="[Texto]"/>
      <dgm:spPr/>
      <dgm:t>
        <a:bodyPr/>
        <a:lstStyle/>
        <a:p>
          <a:r>
            <a:rPr lang="es-EC" dirty="0"/>
            <a:t>Saber escuchar</a:t>
          </a:r>
        </a:p>
      </dgm:t>
    </dgm:pt>
    <dgm:pt modelId="{88641DA6-39B7-4090-8F3D-1956829A1FEB}" type="parTrans" cxnId="{E04C6E2A-882B-4161-861A-250AC2C4BFDF}">
      <dgm:prSet/>
      <dgm:spPr/>
      <dgm:t>
        <a:bodyPr/>
        <a:lstStyle/>
        <a:p>
          <a:endParaRPr lang="es-EC"/>
        </a:p>
      </dgm:t>
    </dgm:pt>
    <dgm:pt modelId="{81A96E3F-0174-4189-BBBD-B3D2C2486285}" type="sibTrans" cxnId="{E04C6E2A-882B-4161-861A-250AC2C4BFDF}">
      <dgm:prSet/>
      <dgm:spPr/>
      <dgm:t>
        <a:bodyPr/>
        <a:lstStyle/>
        <a:p>
          <a:endParaRPr lang="es-EC"/>
        </a:p>
      </dgm:t>
    </dgm:pt>
    <dgm:pt modelId="{D4D49F9C-0BD1-444B-883D-B96C7E10C5CC}">
      <dgm:prSet phldrT="[Texto]"/>
      <dgm:spPr/>
      <dgm:t>
        <a:bodyPr/>
        <a:lstStyle/>
        <a:p>
          <a:r>
            <a:rPr lang="es-EC" dirty="0"/>
            <a:t>Cautela en el mensaje</a:t>
          </a:r>
        </a:p>
      </dgm:t>
    </dgm:pt>
    <dgm:pt modelId="{2DBAB6B4-063A-41FB-8837-F2B6E6CF3709}" type="parTrans" cxnId="{451AABA0-E5C0-441D-9E60-AFB630E5D0AD}">
      <dgm:prSet/>
      <dgm:spPr/>
      <dgm:t>
        <a:bodyPr/>
        <a:lstStyle/>
        <a:p>
          <a:endParaRPr lang="es-EC"/>
        </a:p>
      </dgm:t>
    </dgm:pt>
    <dgm:pt modelId="{C812909D-126F-4D8C-95AE-3656017C2F2D}" type="sibTrans" cxnId="{451AABA0-E5C0-441D-9E60-AFB630E5D0AD}">
      <dgm:prSet/>
      <dgm:spPr/>
      <dgm:t>
        <a:bodyPr/>
        <a:lstStyle/>
        <a:p>
          <a:endParaRPr lang="es-EC"/>
        </a:p>
      </dgm:t>
    </dgm:pt>
    <dgm:pt modelId="{BC465891-1465-404C-AB80-02932D518586}">
      <dgm:prSet phldrT="[Texto]"/>
      <dgm:spPr/>
      <dgm:t>
        <a:bodyPr/>
        <a:lstStyle/>
        <a:p>
          <a:r>
            <a:rPr lang="es-EC" dirty="0"/>
            <a:t>Destierro de la amenaza médica</a:t>
          </a:r>
        </a:p>
      </dgm:t>
    </dgm:pt>
    <dgm:pt modelId="{761559C7-D3F4-439C-BA37-8E4EEC43A0C7}" type="parTrans" cxnId="{19481FF6-AA11-4ABB-B8A3-AD2BD52FD28A}">
      <dgm:prSet/>
      <dgm:spPr/>
      <dgm:t>
        <a:bodyPr/>
        <a:lstStyle/>
        <a:p>
          <a:endParaRPr lang="es-EC"/>
        </a:p>
      </dgm:t>
    </dgm:pt>
    <dgm:pt modelId="{AA036BB7-F793-4F10-82C6-C28E7FE85AB1}" type="sibTrans" cxnId="{19481FF6-AA11-4ABB-B8A3-AD2BD52FD28A}">
      <dgm:prSet/>
      <dgm:spPr/>
      <dgm:t>
        <a:bodyPr/>
        <a:lstStyle/>
        <a:p>
          <a:endParaRPr lang="es-EC"/>
        </a:p>
      </dgm:t>
    </dgm:pt>
    <dgm:pt modelId="{6177E672-7CEC-4476-8827-83D26AAFC83B}">
      <dgm:prSet phldrT="[Texto]"/>
      <dgm:spPr/>
      <dgm:t>
        <a:bodyPr/>
        <a:lstStyle/>
        <a:p>
          <a:r>
            <a:rPr lang="es-EC" dirty="0"/>
            <a:t>La apropiación del pronóstico, sin asumir papeles de predestinación.</a:t>
          </a:r>
        </a:p>
      </dgm:t>
    </dgm:pt>
    <dgm:pt modelId="{D00DC3AD-58E6-44AA-9907-88697D699375}" type="parTrans" cxnId="{B0086510-CC11-415C-B8C7-E7236B9C6FD9}">
      <dgm:prSet/>
      <dgm:spPr/>
      <dgm:t>
        <a:bodyPr/>
        <a:lstStyle/>
        <a:p>
          <a:endParaRPr lang="es-EC"/>
        </a:p>
      </dgm:t>
    </dgm:pt>
    <dgm:pt modelId="{83B07A8E-CF5C-4B9E-8447-63A5008E8204}" type="sibTrans" cxnId="{B0086510-CC11-415C-B8C7-E7236B9C6FD9}">
      <dgm:prSet/>
      <dgm:spPr/>
      <dgm:t>
        <a:bodyPr/>
        <a:lstStyle/>
        <a:p>
          <a:endParaRPr lang="es-EC"/>
        </a:p>
      </dgm:t>
    </dgm:pt>
    <dgm:pt modelId="{31455219-98FD-400A-93D0-1C3102376672}">
      <dgm:prSet phldrT="[Texto]"/>
      <dgm:spPr/>
      <dgm:t>
        <a:bodyPr/>
        <a:lstStyle/>
        <a:p>
          <a:r>
            <a:rPr lang="es-EC" dirty="0"/>
            <a:t>Interpretativo</a:t>
          </a:r>
        </a:p>
      </dgm:t>
    </dgm:pt>
    <dgm:pt modelId="{7A4AB94D-69FC-4A11-AE71-7FCD5E168496}" type="parTrans" cxnId="{5CA8EED8-109B-4325-AA75-6EC233045F02}">
      <dgm:prSet/>
      <dgm:spPr/>
      <dgm:t>
        <a:bodyPr/>
        <a:lstStyle/>
        <a:p>
          <a:endParaRPr lang="es-EC"/>
        </a:p>
      </dgm:t>
    </dgm:pt>
    <dgm:pt modelId="{E1409790-9A1E-4F99-8BD5-7E2993CDB6DB}" type="sibTrans" cxnId="{5CA8EED8-109B-4325-AA75-6EC233045F02}">
      <dgm:prSet/>
      <dgm:spPr/>
      <dgm:t>
        <a:bodyPr/>
        <a:lstStyle/>
        <a:p>
          <a:endParaRPr lang="es-EC"/>
        </a:p>
      </dgm:t>
    </dgm:pt>
    <dgm:pt modelId="{3109E645-0F45-448F-978F-4CE115E26937}">
      <dgm:prSet phldrT="[Texto]"/>
      <dgm:spPr/>
      <dgm:t>
        <a:bodyPr/>
        <a:lstStyle/>
        <a:p>
          <a:r>
            <a:rPr lang="es-EC" dirty="0"/>
            <a:t>Deliberativo</a:t>
          </a:r>
        </a:p>
      </dgm:t>
    </dgm:pt>
    <dgm:pt modelId="{64BF58E8-4149-40DB-A951-5040F6D0B4C7}" type="parTrans" cxnId="{08C931AB-D350-4BE1-B544-F3E2E187181A}">
      <dgm:prSet/>
      <dgm:spPr/>
      <dgm:t>
        <a:bodyPr/>
        <a:lstStyle/>
        <a:p>
          <a:endParaRPr lang="es-EC"/>
        </a:p>
      </dgm:t>
    </dgm:pt>
    <dgm:pt modelId="{99AC2E48-30CF-4F34-A4ED-279B63102028}" type="sibTrans" cxnId="{08C931AB-D350-4BE1-B544-F3E2E187181A}">
      <dgm:prSet/>
      <dgm:spPr/>
      <dgm:t>
        <a:bodyPr/>
        <a:lstStyle/>
        <a:p>
          <a:endParaRPr lang="es-EC"/>
        </a:p>
      </dgm:t>
    </dgm:pt>
    <dgm:pt modelId="{9CE9D061-EDDF-4D82-800D-35E51422902E}">
      <dgm:prSet phldrT="[Texto]"/>
      <dgm:spPr/>
      <dgm:t>
        <a:bodyPr/>
        <a:lstStyle/>
        <a:p>
          <a:r>
            <a:rPr lang="es-EC" dirty="0"/>
            <a:t>Modelo combinado</a:t>
          </a:r>
        </a:p>
      </dgm:t>
    </dgm:pt>
    <dgm:pt modelId="{720B90B4-CC3F-48EA-971E-37CC3DC7FA54}" type="parTrans" cxnId="{B0C89349-DB5A-41B0-87C6-841F6622CBF3}">
      <dgm:prSet/>
      <dgm:spPr/>
      <dgm:t>
        <a:bodyPr/>
        <a:lstStyle/>
        <a:p>
          <a:endParaRPr lang="es-EC"/>
        </a:p>
      </dgm:t>
    </dgm:pt>
    <dgm:pt modelId="{3F55399F-4B96-4F9E-A518-7F001ACEE1AA}" type="sibTrans" cxnId="{B0C89349-DB5A-41B0-87C6-841F6622CBF3}">
      <dgm:prSet/>
      <dgm:spPr/>
      <dgm:t>
        <a:bodyPr/>
        <a:lstStyle/>
        <a:p>
          <a:endParaRPr lang="es-EC"/>
        </a:p>
      </dgm:t>
    </dgm:pt>
    <dgm:pt modelId="{1EC2A348-2BEC-406B-A505-C5AE3D09298A}" type="pres">
      <dgm:prSet presAssocID="{12AD133A-8DA9-4277-BBF3-B7F21C24FBF3}" presName="Name0" presStyleCnt="0">
        <dgm:presLayoutVars>
          <dgm:dir/>
          <dgm:animLvl val="lvl"/>
          <dgm:resizeHandles val="exact"/>
        </dgm:presLayoutVars>
      </dgm:prSet>
      <dgm:spPr/>
    </dgm:pt>
    <dgm:pt modelId="{C2888B19-596C-4333-A311-D6619C23BFC6}" type="pres">
      <dgm:prSet presAssocID="{D1526559-1282-4B33-9785-2F405A78FC17}" presName="composite" presStyleCnt="0"/>
      <dgm:spPr/>
    </dgm:pt>
    <dgm:pt modelId="{11AB4BED-63C8-47A6-8406-A325AB4D9073}" type="pres">
      <dgm:prSet presAssocID="{D1526559-1282-4B33-9785-2F405A78FC1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9060FA49-B6CB-469E-B577-D07BF6B6D13B}" type="pres">
      <dgm:prSet presAssocID="{D1526559-1282-4B33-9785-2F405A78FC17}" presName="desTx" presStyleLbl="alignAccFollowNode1" presStyleIdx="0" presStyleCnt="2">
        <dgm:presLayoutVars>
          <dgm:bulletEnabled val="1"/>
        </dgm:presLayoutVars>
      </dgm:prSet>
      <dgm:spPr/>
    </dgm:pt>
    <dgm:pt modelId="{279F6208-5021-4CB1-B763-C9335E3C3F22}" type="pres">
      <dgm:prSet presAssocID="{21CF0825-FAB7-4D83-9CAF-683D6AD66574}" presName="space" presStyleCnt="0"/>
      <dgm:spPr/>
    </dgm:pt>
    <dgm:pt modelId="{510B4CCB-2D9F-4E3A-8201-B99C77161D41}" type="pres">
      <dgm:prSet presAssocID="{E6EE87F6-0E1E-4FBB-8191-6A57B507EB2C}" presName="composite" presStyleCnt="0"/>
      <dgm:spPr/>
    </dgm:pt>
    <dgm:pt modelId="{D17238D5-1702-4324-894A-F4572B296E1F}" type="pres">
      <dgm:prSet presAssocID="{E6EE87F6-0E1E-4FBB-8191-6A57B507EB2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83AC58B-6A68-4B57-935C-3496081CFFEB}" type="pres">
      <dgm:prSet presAssocID="{E6EE87F6-0E1E-4FBB-8191-6A57B507EB2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BF7A005-F05A-447A-855B-1BAC6DA8CCF4}" type="presOf" srcId="{A54951A5-9D02-4BFE-BAAA-FF964FF7370D}" destId="{883AC58B-6A68-4B57-935C-3496081CFFEB}" srcOrd="0" destOrd="0" presId="urn:microsoft.com/office/officeart/2005/8/layout/hList1"/>
    <dgm:cxn modelId="{B0086510-CC11-415C-B8C7-E7236B9C6FD9}" srcId="{D1526559-1282-4B33-9785-2F405A78FC17}" destId="{6177E672-7CEC-4476-8827-83D26AAFC83B}" srcOrd="5" destOrd="0" parTransId="{D00DC3AD-58E6-44AA-9907-88697D699375}" sibTransId="{83B07A8E-CF5C-4B9E-8447-63A5008E8204}"/>
    <dgm:cxn modelId="{E04C6E2A-882B-4161-861A-250AC2C4BFDF}" srcId="{D1526559-1282-4B33-9785-2F405A78FC17}" destId="{A74A077B-8B7E-4DC0-B8A0-6DF21C3CE73F}" srcOrd="2" destOrd="0" parTransId="{88641DA6-39B7-4090-8F3D-1956829A1FEB}" sibTransId="{81A96E3F-0174-4189-BBBD-B3D2C2486285}"/>
    <dgm:cxn modelId="{6DB8E13E-757F-4E36-887C-4D65AC9F214C}" type="presOf" srcId="{D4D49F9C-0BD1-444B-883D-B96C7E10C5CC}" destId="{9060FA49-B6CB-469E-B577-D07BF6B6D13B}" srcOrd="0" destOrd="3" presId="urn:microsoft.com/office/officeart/2005/8/layout/hList1"/>
    <dgm:cxn modelId="{6CD89B5D-0FA4-4051-8231-4986649718CB}" type="presOf" srcId="{BC465891-1465-404C-AB80-02932D518586}" destId="{9060FA49-B6CB-469E-B577-D07BF6B6D13B}" srcOrd="0" destOrd="4" presId="urn:microsoft.com/office/officeart/2005/8/layout/hList1"/>
    <dgm:cxn modelId="{121C5E43-E1FC-4FCE-BFC1-0F0C3319D888}" srcId="{12AD133A-8DA9-4277-BBF3-B7F21C24FBF3}" destId="{D1526559-1282-4B33-9785-2F405A78FC17}" srcOrd="0" destOrd="0" parTransId="{16FC7076-15BE-4601-BA93-10159610553E}" sibTransId="{21CF0825-FAB7-4D83-9CAF-683D6AD66574}"/>
    <dgm:cxn modelId="{B0C89349-DB5A-41B0-87C6-841F6622CBF3}" srcId="{E6EE87F6-0E1E-4FBB-8191-6A57B507EB2C}" destId="{9CE9D061-EDDF-4D82-800D-35E51422902E}" srcOrd="4" destOrd="0" parTransId="{720B90B4-CC3F-48EA-971E-37CC3DC7FA54}" sibTransId="{3F55399F-4B96-4F9E-A518-7F001ACEE1AA}"/>
    <dgm:cxn modelId="{FA271775-71EE-4AA3-B5C4-26B34AB8850F}" srcId="{E6EE87F6-0E1E-4FBB-8191-6A57B507EB2C}" destId="{932A30A5-3227-45F0-8CDC-4B541823E03A}" srcOrd="1" destOrd="0" parTransId="{31D4457B-B2D2-4ED4-8DB9-F31CE356BD80}" sibTransId="{30991EA2-86E1-4F95-BB65-E1E7FF76671A}"/>
    <dgm:cxn modelId="{0C660056-2B14-446F-9824-49D7D2ED2550}" type="presOf" srcId="{6177E672-7CEC-4476-8827-83D26AAFC83B}" destId="{9060FA49-B6CB-469E-B577-D07BF6B6D13B}" srcOrd="0" destOrd="5" presId="urn:microsoft.com/office/officeart/2005/8/layout/hList1"/>
    <dgm:cxn modelId="{2EB2D756-43AE-4401-B617-D213EFC38062}" type="presOf" srcId="{31455219-98FD-400A-93D0-1C3102376672}" destId="{883AC58B-6A68-4B57-935C-3496081CFFEB}" srcOrd="0" destOrd="2" presId="urn:microsoft.com/office/officeart/2005/8/layout/hList1"/>
    <dgm:cxn modelId="{F4E64459-B57E-48F2-B179-4CF9A45E53EF}" type="presOf" srcId="{D1526559-1282-4B33-9785-2F405A78FC17}" destId="{11AB4BED-63C8-47A6-8406-A325AB4D9073}" srcOrd="0" destOrd="0" presId="urn:microsoft.com/office/officeart/2005/8/layout/hList1"/>
    <dgm:cxn modelId="{13950C82-6AE6-4EAC-8CFB-5B6A21DF8D1E}" type="presOf" srcId="{51D27DF7-DEC1-441E-99F8-4F7F4450CE46}" destId="{9060FA49-B6CB-469E-B577-D07BF6B6D13B}" srcOrd="0" destOrd="0" presId="urn:microsoft.com/office/officeart/2005/8/layout/hList1"/>
    <dgm:cxn modelId="{A199D086-FF17-4EBC-9F79-1CA9FB1FD1E4}" type="presOf" srcId="{118954FE-53E0-4FB3-A765-DE4A12C61D5D}" destId="{9060FA49-B6CB-469E-B577-D07BF6B6D13B}" srcOrd="0" destOrd="1" presId="urn:microsoft.com/office/officeart/2005/8/layout/hList1"/>
    <dgm:cxn modelId="{8E53608F-8092-4693-841C-E493F3D3483B}" srcId="{12AD133A-8DA9-4277-BBF3-B7F21C24FBF3}" destId="{E6EE87F6-0E1E-4FBB-8191-6A57B507EB2C}" srcOrd="1" destOrd="0" parTransId="{674CD659-F6A4-4535-8C6F-CB3C984689E9}" sibTransId="{8DBDFDA5-5292-467C-B970-5B485C6F85A9}"/>
    <dgm:cxn modelId="{77484D90-D562-4579-A266-2DAD7963E361}" srcId="{E6EE87F6-0E1E-4FBB-8191-6A57B507EB2C}" destId="{A54951A5-9D02-4BFE-BAAA-FF964FF7370D}" srcOrd="0" destOrd="0" parTransId="{1352E757-657B-4757-BBA0-A1588A0528F2}" sibTransId="{A7E686E4-8A1E-49EE-89F0-B1785FBD036C}"/>
    <dgm:cxn modelId="{451AABA0-E5C0-441D-9E60-AFB630E5D0AD}" srcId="{D1526559-1282-4B33-9785-2F405A78FC17}" destId="{D4D49F9C-0BD1-444B-883D-B96C7E10C5CC}" srcOrd="3" destOrd="0" parTransId="{2DBAB6B4-063A-41FB-8837-F2B6E6CF3709}" sibTransId="{C812909D-126F-4D8C-95AE-3656017C2F2D}"/>
    <dgm:cxn modelId="{701410A6-8AF8-40CF-86BA-F24D32890567}" srcId="{D1526559-1282-4B33-9785-2F405A78FC17}" destId="{51D27DF7-DEC1-441E-99F8-4F7F4450CE46}" srcOrd="0" destOrd="0" parTransId="{02916EB3-89EE-4634-A50A-03D05D6F44AC}" sibTransId="{5FD8DD1C-2DCB-4A56-A60E-4729CAB1D4D2}"/>
    <dgm:cxn modelId="{08C931AB-D350-4BE1-B544-F3E2E187181A}" srcId="{E6EE87F6-0E1E-4FBB-8191-6A57B507EB2C}" destId="{3109E645-0F45-448F-978F-4CE115E26937}" srcOrd="3" destOrd="0" parTransId="{64BF58E8-4149-40DB-A951-5040F6D0B4C7}" sibTransId="{99AC2E48-30CF-4F34-A4ED-279B63102028}"/>
    <dgm:cxn modelId="{993181B2-53BD-4575-90D2-83FE5FD094C6}" type="presOf" srcId="{12AD133A-8DA9-4277-BBF3-B7F21C24FBF3}" destId="{1EC2A348-2BEC-406B-A505-C5AE3D09298A}" srcOrd="0" destOrd="0" presId="urn:microsoft.com/office/officeart/2005/8/layout/hList1"/>
    <dgm:cxn modelId="{94BBD7B3-129A-432D-8B3E-44AF2EC1DE9A}" type="presOf" srcId="{3109E645-0F45-448F-978F-4CE115E26937}" destId="{883AC58B-6A68-4B57-935C-3496081CFFEB}" srcOrd="0" destOrd="3" presId="urn:microsoft.com/office/officeart/2005/8/layout/hList1"/>
    <dgm:cxn modelId="{F99980BA-7F4B-4979-99CF-FF53DF037B87}" type="presOf" srcId="{A74A077B-8B7E-4DC0-B8A0-6DF21C3CE73F}" destId="{9060FA49-B6CB-469E-B577-D07BF6B6D13B}" srcOrd="0" destOrd="2" presId="urn:microsoft.com/office/officeart/2005/8/layout/hList1"/>
    <dgm:cxn modelId="{5CA8EED8-109B-4325-AA75-6EC233045F02}" srcId="{E6EE87F6-0E1E-4FBB-8191-6A57B507EB2C}" destId="{31455219-98FD-400A-93D0-1C3102376672}" srcOrd="2" destOrd="0" parTransId="{7A4AB94D-69FC-4A11-AE71-7FCD5E168496}" sibTransId="{E1409790-9A1E-4F99-8BD5-7E2993CDB6DB}"/>
    <dgm:cxn modelId="{BBEB1ED9-8F37-47B9-B807-F3A91937B629}" srcId="{D1526559-1282-4B33-9785-2F405A78FC17}" destId="{118954FE-53E0-4FB3-A765-DE4A12C61D5D}" srcOrd="1" destOrd="0" parTransId="{CBC869B0-1451-4845-BE60-647F8486A680}" sibTransId="{A5D29777-0E61-4090-9377-E5314758DB25}"/>
    <dgm:cxn modelId="{3A5E11E2-F8ED-4FDC-B529-3472E3415FB8}" type="presOf" srcId="{9CE9D061-EDDF-4D82-800D-35E51422902E}" destId="{883AC58B-6A68-4B57-935C-3496081CFFEB}" srcOrd="0" destOrd="4" presId="urn:microsoft.com/office/officeart/2005/8/layout/hList1"/>
    <dgm:cxn modelId="{A91455EA-A45C-4820-83C6-FA4D9A55D648}" type="presOf" srcId="{E6EE87F6-0E1E-4FBB-8191-6A57B507EB2C}" destId="{D17238D5-1702-4324-894A-F4572B296E1F}" srcOrd="0" destOrd="0" presId="urn:microsoft.com/office/officeart/2005/8/layout/hList1"/>
    <dgm:cxn modelId="{816095F1-88B4-4536-AB34-23786EE05815}" type="presOf" srcId="{932A30A5-3227-45F0-8CDC-4B541823E03A}" destId="{883AC58B-6A68-4B57-935C-3496081CFFEB}" srcOrd="0" destOrd="1" presId="urn:microsoft.com/office/officeart/2005/8/layout/hList1"/>
    <dgm:cxn modelId="{19481FF6-AA11-4ABB-B8A3-AD2BD52FD28A}" srcId="{D1526559-1282-4B33-9785-2F405A78FC17}" destId="{BC465891-1465-404C-AB80-02932D518586}" srcOrd="4" destOrd="0" parTransId="{761559C7-D3F4-439C-BA37-8E4EEC43A0C7}" sibTransId="{AA036BB7-F793-4F10-82C6-C28E7FE85AB1}"/>
    <dgm:cxn modelId="{F60180D9-4422-4804-94CE-BAB0E57A6F57}" type="presParOf" srcId="{1EC2A348-2BEC-406B-A505-C5AE3D09298A}" destId="{C2888B19-596C-4333-A311-D6619C23BFC6}" srcOrd="0" destOrd="0" presId="urn:microsoft.com/office/officeart/2005/8/layout/hList1"/>
    <dgm:cxn modelId="{40A583C7-2BDE-48FC-84F1-342534B157D7}" type="presParOf" srcId="{C2888B19-596C-4333-A311-D6619C23BFC6}" destId="{11AB4BED-63C8-47A6-8406-A325AB4D9073}" srcOrd="0" destOrd="0" presId="urn:microsoft.com/office/officeart/2005/8/layout/hList1"/>
    <dgm:cxn modelId="{FBF7A7B6-01F3-4A53-B995-97762109CFE7}" type="presParOf" srcId="{C2888B19-596C-4333-A311-D6619C23BFC6}" destId="{9060FA49-B6CB-469E-B577-D07BF6B6D13B}" srcOrd="1" destOrd="0" presId="urn:microsoft.com/office/officeart/2005/8/layout/hList1"/>
    <dgm:cxn modelId="{DA0601B6-67C9-45B7-9791-00C937BA2FC1}" type="presParOf" srcId="{1EC2A348-2BEC-406B-A505-C5AE3D09298A}" destId="{279F6208-5021-4CB1-B763-C9335E3C3F22}" srcOrd="1" destOrd="0" presId="urn:microsoft.com/office/officeart/2005/8/layout/hList1"/>
    <dgm:cxn modelId="{50FE2E99-C0C7-449F-A018-8EE511BE8ADE}" type="presParOf" srcId="{1EC2A348-2BEC-406B-A505-C5AE3D09298A}" destId="{510B4CCB-2D9F-4E3A-8201-B99C77161D41}" srcOrd="2" destOrd="0" presId="urn:microsoft.com/office/officeart/2005/8/layout/hList1"/>
    <dgm:cxn modelId="{530E24FD-18E4-41F1-837E-9300FDC22554}" type="presParOf" srcId="{510B4CCB-2D9F-4E3A-8201-B99C77161D41}" destId="{D17238D5-1702-4324-894A-F4572B296E1F}" srcOrd="0" destOrd="0" presId="urn:microsoft.com/office/officeart/2005/8/layout/hList1"/>
    <dgm:cxn modelId="{0C48D453-4DF1-41C9-97F9-F213D2590589}" type="presParOf" srcId="{510B4CCB-2D9F-4E3A-8201-B99C77161D41}" destId="{883AC58B-6A68-4B57-935C-3496081CFFE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ACE0F1-191B-4428-A404-7FB2E5E7CA29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E0A6DF4F-1A70-4102-9F3A-057BEFF07AA7}">
      <dgm:prSet phldrT="[Texto]"/>
      <dgm:spPr/>
      <dgm:t>
        <a:bodyPr/>
        <a:lstStyle/>
        <a:p>
          <a:r>
            <a:rPr lang="es-EC" dirty="0"/>
            <a:t>ESCRITO</a:t>
          </a:r>
        </a:p>
      </dgm:t>
    </dgm:pt>
    <dgm:pt modelId="{C5F66D0E-F359-4D95-87D0-3A2929BFE2DB}" type="parTrans" cxnId="{6685396B-951F-43D4-A8C3-52240F9A3B32}">
      <dgm:prSet/>
      <dgm:spPr/>
      <dgm:t>
        <a:bodyPr/>
        <a:lstStyle/>
        <a:p>
          <a:endParaRPr lang="es-EC"/>
        </a:p>
      </dgm:t>
    </dgm:pt>
    <dgm:pt modelId="{10964840-F0B7-4570-B01E-A6E104E9365C}" type="sibTrans" cxnId="{6685396B-951F-43D4-A8C3-52240F9A3B32}">
      <dgm:prSet/>
      <dgm:spPr/>
      <dgm:t>
        <a:bodyPr/>
        <a:lstStyle/>
        <a:p>
          <a:endParaRPr lang="es-EC"/>
        </a:p>
      </dgm:t>
    </dgm:pt>
    <dgm:pt modelId="{EE7D6B62-CFD5-4CA5-8123-C5E83E08FCC5}">
      <dgm:prSet phldrT="[Texto]"/>
      <dgm:spPr/>
      <dgm:t>
        <a:bodyPr/>
        <a:lstStyle/>
        <a:p>
          <a:r>
            <a:rPr lang="es-EC" dirty="0"/>
            <a:t>Receta </a:t>
          </a:r>
        </a:p>
      </dgm:t>
    </dgm:pt>
    <dgm:pt modelId="{3ACA7356-0F98-45C2-BCC5-BE008877920E}" type="parTrans" cxnId="{94551AA7-6EA3-4D5A-881C-ED1042BD5934}">
      <dgm:prSet/>
      <dgm:spPr/>
      <dgm:t>
        <a:bodyPr/>
        <a:lstStyle/>
        <a:p>
          <a:endParaRPr lang="es-EC"/>
        </a:p>
      </dgm:t>
    </dgm:pt>
    <dgm:pt modelId="{D7B0A98D-F9C2-437B-957D-3F88ADF6F4EE}" type="sibTrans" cxnId="{94551AA7-6EA3-4D5A-881C-ED1042BD5934}">
      <dgm:prSet/>
      <dgm:spPr/>
      <dgm:t>
        <a:bodyPr/>
        <a:lstStyle/>
        <a:p>
          <a:endParaRPr lang="es-EC"/>
        </a:p>
      </dgm:t>
    </dgm:pt>
    <dgm:pt modelId="{3A961474-EA79-46D7-A2EA-EB7D67178F0C}">
      <dgm:prSet phldrT="[Texto]"/>
      <dgm:spPr/>
      <dgm:t>
        <a:bodyPr/>
        <a:lstStyle/>
        <a:p>
          <a:r>
            <a:rPr lang="es-EC" dirty="0"/>
            <a:t>ORAL</a:t>
          </a:r>
        </a:p>
      </dgm:t>
    </dgm:pt>
    <dgm:pt modelId="{62987D16-99ED-444D-9F0C-0B1F20DA27E5}" type="parTrans" cxnId="{9865C859-1496-43AA-8FD0-BB8A30F7BB9B}">
      <dgm:prSet/>
      <dgm:spPr/>
      <dgm:t>
        <a:bodyPr/>
        <a:lstStyle/>
        <a:p>
          <a:endParaRPr lang="es-EC"/>
        </a:p>
      </dgm:t>
    </dgm:pt>
    <dgm:pt modelId="{C877663D-6260-46B9-8C1C-C27D1166335C}" type="sibTrans" cxnId="{9865C859-1496-43AA-8FD0-BB8A30F7BB9B}">
      <dgm:prSet/>
      <dgm:spPr/>
      <dgm:t>
        <a:bodyPr/>
        <a:lstStyle/>
        <a:p>
          <a:endParaRPr lang="es-EC"/>
        </a:p>
      </dgm:t>
    </dgm:pt>
    <dgm:pt modelId="{D1E38980-2CEF-45FA-9D53-D24402BCB910}">
      <dgm:prSet phldrT="[Texto]"/>
      <dgm:spPr/>
      <dgm:t>
        <a:bodyPr/>
        <a:lstStyle/>
        <a:p>
          <a:r>
            <a:rPr lang="es-EC" dirty="0"/>
            <a:t>La palabra</a:t>
          </a:r>
        </a:p>
      </dgm:t>
    </dgm:pt>
    <dgm:pt modelId="{A8AF0850-235C-480C-828D-F59A91826C40}" type="parTrans" cxnId="{EFE47908-3968-4754-9FBE-8370E2C7C2A5}">
      <dgm:prSet/>
      <dgm:spPr/>
      <dgm:t>
        <a:bodyPr/>
        <a:lstStyle/>
        <a:p>
          <a:endParaRPr lang="es-EC"/>
        </a:p>
      </dgm:t>
    </dgm:pt>
    <dgm:pt modelId="{ECDC5074-B4FD-425A-884C-1620E3BA60E1}" type="sibTrans" cxnId="{EFE47908-3968-4754-9FBE-8370E2C7C2A5}">
      <dgm:prSet/>
      <dgm:spPr/>
      <dgm:t>
        <a:bodyPr/>
        <a:lstStyle/>
        <a:p>
          <a:endParaRPr lang="es-EC"/>
        </a:p>
      </dgm:t>
    </dgm:pt>
    <dgm:pt modelId="{176C956C-6ABF-48A8-97DD-E4AF52BB0D68}">
      <dgm:prSet phldrT="[Texto]"/>
      <dgm:spPr/>
      <dgm:t>
        <a:bodyPr/>
        <a:lstStyle/>
        <a:p>
          <a:r>
            <a:rPr lang="es-EC" dirty="0"/>
            <a:t>MÍMICO</a:t>
          </a:r>
        </a:p>
      </dgm:t>
    </dgm:pt>
    <dgm:pt modelId="{4549E56A-F1B8-480E-AEE7-D78D07E6F69C}" type="parTrans" cxnId="{925C1412-EAD8-4ACA-A437-BCC721BB1767}">
      <dgm:prSet/>
      <dgm:spPr/>
      <dgm:t>
        <a:bodyPr/>
        <a:lstStyle/>
        <a:p>
          <a:endParaRPr lang="es-EC"/>
        </a:p>
      </dgm:t>
    </dgm:pt>
    <dgm:pt modelId="{E0E84970-5ACD-41B0-A87B-F4E9E4DFFCCB}" type="sibTrans" cxnId="{925C1412-EAD8-4ACA-A437-BCC721BB1767}">
      <dgm:prSet/>
      <dgm:spPr/>
      <dgm:t>
        <a:bodyPr/>
        <a:lstStyle/>
        <a:p>
          <a:endParaRPr lang="es-EC"/>
        </a:p>
      </dgm:t>
    </dgm:pt>
    <dgm:pt modelId="{17A0E9C1-FF1E-4197-A82C-8676C97C0A1B}">
      <dgm:prSet phldrT="[Texto]"/>
      <dgm:spPr/>
      <dgm:t>
        <a:bodyPr/>
        <a:lstStyle/>
        <a:p>
          <a:r>
            <a:rPr lang="es-EC" dirty="0"/>
            <a:t>Gestos</a:t>
          </a:r>
        </a:p>
      </dgm:t>
    </dgm:pt>
    <dgm:pt modelId="{DEFDAB51-9626-47BF-A057-7925D8CB6798}" type="parTrans" cxnId="{CBAAD29C-0EF4-44A1-B398-9DE750E3E502}">
      <dgm:prSet/>
      <dgm:spPr/>
      <dgm:t>
        <a:bodyPr/>
        <a:lstStyle/>
        <a:p>
          <a:endParaRPr lang="es-EC"/>
        </a:p>
      </dgm:t>
    </dgm:pt>
    <dgm:pt modelId="{904AFA23-DF0E-4FB7-A5A6-33AAC86BC34C}" type="sibTrans" cxnId="{CBAAD29C-0EF4-44A1-B398-9DE750E3E502}">
      <dgm:prSet/>
      <dgm:spPr/>
      <dgm:t>
        <a:bodyPr/>
        <a:lstStyle/>
        <a:p>
          <a:endParaRPr lang="es-EC"/>
        </a:p>
      </dgm:t>
    </dgm:pt>
    <dgm:pt modelId="{626B8D81-A0C5-4332-A6AD-56231050E928}">
      <dgm:prSet phldrT="[Texto]"/>
      <dgm:spPr/>
      <dgm:t>
        <a:bodyPr/>
        <a:lstStyle/>
        <a:p>
          <a:r>
            <a:rPr lang="es-EC" dirty="0"/>
            <a:t>METALENGUAJE</a:t>
          </a:r>
        </a:p>
      </dgm:t>
    </dgm:pt>
    <dgm:pt modelId="{C9DE74FC-B3C1-4F04-A459-2963B3B2F2AC}" type="parTrans" cxnId="{2C5CE0C4-4650-4359-B17A-56105E111E8F}">
      <dgm:prSet/>
      <dgm:spPr/>
      <dgm:t>
        <a:bodyPr/>
        <a:lstStyle/>
        <a:p>
          <a:endParaRPr lang="es-EC"/>
        </a:p>
      </dgm:t>
    </dgm:pt>
    <dgm:pt modelId="{FCAB3A39-EC26-442D-8487-A6A061431B0C}" type="sibTrans" cxnId="{2C5CE0C4-4650-4359-B17A-56105E111E8F}">
      <dgm:prSet/>
      <dgm:spPr/>
      <dgm:t>
        <a:bodyPr/>
        <a:lstStyle/>
        <a:p>
          <a:endParaRPr lang="es-EC"/>
        </a:p>
      </dgm:t>
    </dgm:pt>
    <dgm:pt modelId="{8A45D89E-2E50-4F90-81F3-4576B5B273AF}">
      <dgm:prSet phldrT="[Texto]"/>
      <dgm:spPr/>
      <dgm:t>
        <a:bodyPr/>
        <a:lstStyle/>
        <a:p>
          <a:r>
            <a:rPr lang="es-EC" dirty="0"/>
            <a:t>Prolongación psicológica del lenguaje. </a:t>
          </a:r>
        </a:p>
      </dgm:t>
    </dgm:pt>
    <dgm:pt modelId="{7576B446-515C-4EFD-81AC-2508C5EAC4C3}" type="parTrans" cxnId="{3104D990-2D90-4DCA-BF24-D995095E408D}">
      <dgm:prSet/>
      <dgm:spPr/>
      <dgm:t>
        <a:bodyPr/>
        <a:lstStyle/>
        <a:p>
          <a:endParaRPr lang="es-EC"/>
        </a:p>
      </dgm:t>
    </dgm:pt>
    <dgm:pt modelId="{F6CDBDA4-ED38-491C-A75A-08DB22E6F7C2}" type="sibTrans" cxnId="{3104D990-2D90-4DCA-BF24-D995095E408D}">
      <dgm:prSet/>
      <dgm:spPr/>
      <dgm:t>
        <a:bodyPr/>
        <a:lstStyle/>
        <a:p>
          <a:endParaRPr lang="es-EC"/>
        </a:p>
      </dgm:t>
    </dgm:pt>
    <dgm:pt modelId="{BF102DEA-4DEE-4A9E-94B7-ED1F616D920F}">
      <dgm:prSet phldrT="[Texto]"/>
      <dgm:spPr/>
      <dgm:t>
        <a:bodyPr/>
        <a:lstStyle/>
        <a:p>
          <a:r>
            <a:rPr lang="es-EC" dirty="0"/>
            <a:t>Silencio médico </a:t>
          </a:r>
          <a:r>
            <a:rPr lang="es-EC" dirty="0">
              <a:sym typeface="Wingdings" panose="05000000000000000000" pitchFamily="2" charset="2"/>
            </a:rPr>
            <a:t> Control sobre los pacientes</a:t>
          </a:r>
          <a:endParaRPr lang="es-EC" dirty="0"/>
        </a:p>
      </dgm:t>
    </dgm:pt>
    <dgm:pt modelId="{5E129772-7754-4B1D-B437-C9FC329187BF}" type="sibTrans" cxnId="{CEA492DA-2262-468A-82CC-1E75E5373593}">
      <dgm:prSet/>
      <dgm:spPr/>
      <dgm:t>
        <a:bodyPr/>
        <a:lstStyle/>
        <a:p>
          <a:endParaRPr lang="es-EC"/>
        </a:p>
      </dgm:t>
    </dgm:pt>
    <dgm:pt modelId="{91F86904-CAE2-4412-9CFE-5A0939DB7F6E}" type="parTrans" cxnId="{CEA492DA-2262-468A-82CC-1E75E5373593}">
      <dgm:prSet/>
      <dgm:spPr/>
      <dgm:t>
        <a:bodyPr/>
        <a:lstStyle/>
        <a:p>
          <a:endParaRPr lang="es-EC"/>
        </a:p>
      </dgm:t>
    </dgm:pt>
    <dgm:pt modelId="{64E19371-6EB9-4A32-A02F-6944FB844546}" type="pres">
      <dgm:prSet presAssocID="{50ACE0F1-191B-4428-A404-7FB2E5E7CA29}" presName="Name0" presStyleCnt="0">
        <dgm:presLayoutVars>
          <dgm:dir/>
          <dgm:animLvl val="lvl"/>
          <dgm:resizeHandles val="exact"/>
        </dgm:presLayoutVars>
      </dgm:prSet>
      <dgm:spPr/>
    </dgm:pt>
    <dgm:pt modelId="{B12A3B91-50CE-4BA5-A655-B7F30DC2F924}" type="pres">
      <dgm:prSet presAssocID="{E0A6DF4F-1A70-4102-9F3A-057BEFF07AA7}" presName="linNode" presStyleCnt="0"/>
      <dgm:spPr/>
    </dgm:pt>
    <dgm:pt modelId="{E396D136-C9B7-450F-AE79-263482318196}" type="pres">
      <dgm:prSet presAssocID="{E0A6DF4F-1A70-4102-9F3A-057BEFF07AA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1936C91C-73E5-4465-9C30-44AB5459BFAE}" type="pres">
      <dgm:prSet presAssocID="{E0A6DF4F-1A70-4102-9F3A-057BEFF07AA7}" presName="descendantText" presStyleLbl="alignAccFollowNode1" presStyleIdx="0" presStyleCnt="4">
        <dgm:presLayoutVars>
          <dgm:bulletEnabled val="1"/>
        </dgm:presLayoutVars>
      </dgm:prSet>
      <dgm:spPr/>
    </dgm:pt>
    <dgm:pt modelId="{DB34DBD4-AFB0-4EEB-A740-8972670E7AE4}" type="pres">
      <dgm:prSet presAssocID="{10964840-F0B7-4570-B01E-A6E104E9365C}" presName="sp" presStyleCnt="0"/>
      <dgm:spPr/>
    </dgm:pt>
    <dgm:pt modelId="{76F0D205-97EB-4721-B642-556B626CF5C0}" type="pres">
      <dgm:prSet presAssocID="{3A961474-EA79-46D7-A2EA-EB7D67178F0C}" presName="linNode" presStyleCnt="0"/>
      <dgm:spPr/>
    </dgm:pt>
    <dgm:pt modelId="{81720A7B-31C5-4D68-BC50-26473390EB72}" type="pres">
      <dgm:prSet presAssocID="{3A961474-EA79-46D7-A2EA-EB7D67178F0C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A13F851-A954-4E6A-9FEA-5DE855C3FB32}" type="pres">
      <dgm:prSet presAssocID="{3A961474-EA79-46D7-A2EA-EB7D67178F0C}" presName="descendantText" presStyleLbl="alignAccFollowNode1" presStyleIdx="1" presStyleCnt="4">
        <dgm:presLayoutVars>
          <dgm:bulletEnabled val="1"/>
        </dgm:presLayoutVars>
      </dgm:prSet>
      <dgm:spPr/>
    </dgm:pt>
    <dgm:pt modelId="{3558BB5E-51A2-4708-ACCD-34A87692C130}" type="pres">
      <dgm:prSet presAssocID="{C877663D-6260-46B9-8C1C-C27D1166335C}" presName="sp" presStyleCnt="0"/>
      <dgm:spPr/>
    </dgm:pt>
    <dgm:pt modelId="{90732531-3FD4-4DDA-B1C5-D6FC79EF58D6}" type="pres">
      <dgm:prSet presAssocID="{176C956C-6ABF-48A8-97DD-E4AF52BB0D68}" presName="linNode" presStyleCnt="0"/>
      <dgm:spPr/>
    </dgm:pt>
    <dgm:pt modelId="{7EF4A750-0335-4304-8459-372BBF54B851}" type="pres">
      <dgm:prSet presAssocID="{176C956C-6ABF-48A8-97DD-E4AF52BB0D68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10FCF3D1-D315-426F-95C2-155A902F3D4E}" type="pres">
      <dgm:prSet presAssocID="{176C956C-6ABF-48A8-97DD-E4AF52BB0D68}" presName="descendantText" presStyleLbl="alignAccFollowNode1" presStyleIdx="2" presStyleCnt="4">
        <dgm:presLayoutVars>
          <dgm:bulletEnabled val="1"/>
        </dgm:presLayoutVars>
      </dgm:prSet>
      <dgm:spPr/>
    </dgm:pt>
    <dgm:pt modelId="{70665132-12C7-4DE5-AE9B-38236C926D60}" type="pres">
      <dgm:prSet presAssocID="{E0E84970-5ACD-41B0-A87B-F4E9E4DFFCCB}" presName="sp" presStyleCnt="0"/>
      <dgm:spPr/>
    </dgm:pt>
    <dgm:pt modelId="{65100929-D6DA-45EC-BF54-BF1FFA1DE6F9}" type="pres">
      <dgm:prSet presAssocID="{626B8D81-A0C5-4332-A6AD-56231050E928}" presName="linNode" presStyleCnt="0"/>
      <dgm:spPr/>
    </dgm:pt>
    <dgm:pt modelId="{1554A420-F161-4D25-8740-A7C1316D24BA}" type="pres">
      <dgm:prSet presAssocID="{626B8D81-A0C5-4332-A6AD-56231050E928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02B3C58-E237-4E0D-A3DF-58F37AA27A8B}" type="pres">
      <dgm:prSet presAssocID="{626B8D81-A0C5-4332-A6AD-56231050E928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EFE47908-3968-4754-9FBE-8370E2C7C2A5}" srcId="{3A961474-EA79-46D7-A2EA-EB7D67178F0C}" destId="{D1E38980-2CEF-45FA-9D53-D24402BCB910}" srcOrd="0" destOrd="0" parTransId="{A8AF0850-235C-480C-828D-F59A91826C40}" sibTransId="{ECDC5074-B4FD-425A-884C-1620E3BA60E1}"/>
    <dgm:cxn modelId="{925C1412-EAD8-4ACA-A437-BCC721BB1767}" srcId="{50ACE0F1-191B-4428-A404-7FB2E5E7CA29}" destId="{176C956C-6ABF-48A8-97DD-E4AF52BB0D68}" srcOrd="2" destOrd="0" parTransId="{4549E56A-F1B8-480E-AEE7-D78D07E6F69C}" sibTransId="{E0E84970-5ACD-41B0-A87B-F4E9E4DFFCCB}"/>
    <dgm:cxn modelId="{DD2CA915-ABF7-4801-9124-880621D8831F}" type="presOf" srcId="{17A0E9C1-FF1E-4197-A82C-8676C97C0A1B}" destId="{10FCF3D1-D315-426F-95C2-155A902F3D4E}" srcOrd="0" destOrd="0" presId="urn:microsoft.com/office/officeart/2005/8/layout/vList5"/>
    <dgm:cxn modelId="{5EAFE316-B09E-418E-A538-AD2823ABE42B}" type="presOf" srcId="{BF102DEA-4DEE-4A9E-94B7-ED1F616D920F}" destId="{202B3C58-E237-4E0D-A3DF-58F37AA27A8B}" srcOrd="0" destOrd="1" presId="urn:microsoft.com/office/officeart/2005/8/layout/vList5"/>
    <dgm:cxn modelId="{C136D31F-BDC7-49C3-9DEE-A01FFB4FB37F}" type="presOf" srcId="{176C956C-6ABF-48A8-97DD-E4AF52BB0D68}" destId="{7EF4A750-0335-4304-8459-372BBF54B851}" srcOrd="0" destOrd="0" presId="urn:microsoft.com/office/officeart/2005/8/layout/vList5"/>
    <dgm:cxn modelId="{6685396B-951F-43D4-A8C3-52240F9A3B32}" srcId="{50ACE0F1-191B-4428-A404-7FB2E5E7CA29}" destId="{E0A6DF4F-1A70-4102-9F3A-057BEFF07AA7}" srcOrd="0" destOrd="0" parTransId="{C5F66D0E-F359-4D95-87D0-3A2929BFE2DB}" sibTransId="{10964840-F0B7-4570-B01E-A6E104E9365C}"/>
    <dgm:cxn modelId="{4EA7E956-856A-4EC6-BF9E-F590223A32CB}" type="presOf" srcId="{3A961474-EA79-46D7-A2EA-EB7D67178F0C}" destId="{81720A7B-31C5-4D68-BC50-26473390EB72}" srcOrd="0" destOrd="0" presId="urn:microsoft.com/office/officeart/2005/8/layout/vList5"/>
    <dgm:cxn modelId="{9865C859-1496-43AA-8FD0-BB8A30F7BB9B}" srcId="{50ACE0F1-191B-4428-A404-7FB2E5E7CA29}" destId="{3A961474-EA79-46D7-A2EA-EB7D67178F0C}" srcOrd="1" destOrd="0" parTransId="{62987D16-99ED-444D-9F0C-0B1F20DA27E5}" sibTransId="{C877663D-6260-46B9-8C1C-C27D1166335C}"/>
    <dgm:cxn modelId="{3104D990-2D90-4DCA-BF24-D995095E408D}" srcId="{626B8D81-A0C5-4332-A6AD-56231050E928}" destId="{8A45D89E-2E50-4F90-81F3-4576B5B273AF}" srcOrd="0" destOrd="0" parTransId="{7576B446-515C-4EFD-81AC-2508C5EAC4C3}" sibTransId="{F6CDBDA4-ED38-491C-A75A-08DB22E6F7C2}"/>
    <dgm:cxn modelId="{CBAAD29C-0EF4-44A1-B398-9DE750E3E502}" srcId="{176C956C-6ABF-48A8-97DD-E4AF52BB0D68}" destId="{17A0E9C1-FF1E-4197-A82C-8676C97C0A1B}" srcOrd="0" destOrd="0" parTransId="{DEFDAB51-9626-47BF-A057-7925D8CB6798}" sibTransId="{904AFA23-DF0E-4FB7-A5A6-33AAC86BC34C}"/>
    <dgm:cxn modelId="{B8CC69A2-5831-49F3-8266-8CCDBF6C5CFB}" type="presOf" srcId="{D1E38980-2CEF-45FA-9D53-D24402BCB910}" destId="{3A13F851-A954-4E6A-9FEA-5DE855C3FB32}" srcOrd="0" destOrd="0" presId="urn:microsoft.com/office/officeart/2005/8/layout/vList5"/>
    <dgm:cxn modelId="{D32118A7-568B-43BB-9263-489809B522CA}" type="presOf" srcId="{8A45D89E-2E50-4F90-81F3-4576B5B273AF}" destId="{202B3C58-E237-4E0D-A3DF-58F37AA27A8B}" srcOrd="0" destOrd="0" presId="urn:microsoft.com/office/officeart/2005/8/layout/vList5"/>
    <dgm:cxn modelId="{94551AA7-6EA3-4D5A-881C-ED1042BD5934}" srcId="{E0A6DF4F-1A70-4102-9F3A-057BEFF07AA7}" destId="{EE7D6B62-CFD5-4CA5-8123-C5E83E08FCC5}" srcOrd="0" destOrd="0" parTransId="{3ACA7356-0F98-45C2-BCC5-BE008877920E}" sibTransId="{D7B0A98D-F9C2-437B-957D-3F88ADF6F4EE}"/>
    <dgm:cxn modelId="{85216DC1-A2C9-473C-AFC9-79054E285FE6}" type="presOf" srcId="{50ACE0F1-191B-4428-A404-7FB2E5E7CA29}" destId="{64E19371-6EB9-4A32-A02F-6944FB844546}" srcOrd="0" destOrd="0" presId="urn:microsoft.com/office/officeart/2005/8/layout/vList5"/>
    <dgm:cxn modelId="{2C5CE0C4-4650-4359-B17A-56105E111E8F}" srcId="{50ACE0F1-191B-4428-A404-7FB2E5E7CA29}" destId="{626B8D81-A0C5-4332-A6AD-56231050E928}" srcOrd="3" destOrd="0" parTransId="{C9DE74FC-B3C1-4F04-A459-2963B3B2F2AC}" sibTransId="{FCAB3A39-EC26-442D-8487-A6A061431B0C}"/>
    <dgm:cxn modelId="{CEA492DA-2262-468A-82CC-1E75E5373593}" srcId="{626B8D81-A0C5-4332-A6AD-56231050E928}" destId="{BF102DEA-4DEE-4A9E-94B7-ED1F616D920F}" srcOrd="1" destOrd="0" parTransId="{91F86904-CAE2-4412-9CFE-5A0939DB7F6E}" sibTransId="{5E129772-7754-4B1D-B437-C9FC329187BF}"/>
    <dgm:cxn modelId="{678F8BE7-05D0-4D75-BA74-A9EC32B6210C}" type="presOf" srcId="{EE7D6B62-CFD5-4CA5-8123-C5E83E08FCC5}" destId="{1936C91C-73E5-4465-9C30-44AB5459BFAE}" srcOrd="0" destOrd="0" presId="urn:microsoft.com/office/officeart/2005/8/layout/vList5"/>
    <dgm:cxn modelId="{24CA35E9-9742-46C9-AD02-D74668DA7494}" type="presOf" srcId="{E0A6DF4F-1A70-4102-9F3A-057BEFF07AA7}" destId="{E396D136-C9B7-450F-AE79-263482318196}" srcOrd="0" destOrd="0" presId="urn:microsoft.com/office/officeart/2005/8/layout/vList5"/>
    <dgm:cxn modelId="{582A3CF2-32D6-479F-B8EA-AA9E6BF7DC90}" type="presOf" srcId="{626B8D81-A0C5-4332-A6AD-56231050E928}" destId="{1554A420-F161-4D25-8740-A7C1316D24BA}" srcOrd="0" destOrd="0" presId="urn:microsoft.com/office/officeart/2005/8/layout/vList5"/>
    <dgm:cxn modelId="{E84AB87C-97AA-4D42-8AF3-B808D16C06B6}" type="presParOf" srcId="{64E19371-6EB9-4A32-A02F-6944FB844546}" destId="{B12A3B91-50CE-4BA5-A655-B7F30DC2F924}" srcOrd="0" destOrd="0" presId="urn:microsoft.com/office/officeart/2005/8/layout/vList5"/>
    <dgm:cxn modelId="{60185214-3514-44E5-9C8E-5210AD9EA1B4}" type="presParOf" srcId="{B12A3B91-50CE-4BA5-A655-B7F30DC2F924}" destId="{E396D136-C9B7-450F-AE79-263482318196}" srcOrd="0" destOrd="0" presId="urn:microsoft.com/office/officeart/2005/8/layout/vList5"/>
    <dgm:cxn modelId="{917BE467-4A5F-4068-BB42-FA4FDADC57A9}" type="presParOf" srcId="{B12A3B91-50CE-4BA5-A655-B7F30DC2F924}" destId="{1936C91C-73E5-4465-9C30-44AB5459BFAE}" srcOrd="1" destOrd="0" presId="urn:microsoft.com/office/officeart/2005/8/layout/vList5"/>
    <dgm:cxn modelId="{FAAB7B69-8671-47DF-B3CA-3AFEA22273EE}" type="presParOf" srcId="{64E19371-6EB9-4A32-A02F-6944FB844546}" destId="{DB34DBD4-AFB0-4EEB-A740-8972670E7AE4}" srcOrd="1" destOrd="0" presId="urn:microsoft.com/office/officeart/2005/8/layout/vList5"/>
    <dgm:cxn modelId="{A0F96C70-FFDD-464E-A6B9-5EB6D4775CD2}" type="presParOf" srcId="{64E19371-6EB9-4A32-A02F-6944FB844546}" destId="{76F0D205-97EB-4721-B642-556B626CF5C0}" srcOrd="2" destOrd="0" presId="urn:microsoft.com/office/officeart/2005/8/layout/vList5"/>
    <dgm:cxn modelId="{FA115196-959E-4C56-A4D4-8FA02230DEB2}" type="presParOf" srcId="{76F0D205-97EB-4721-B642-556B626CF5C0}" destId="{81720A7B-31C5-4D68-BC50-26473390EB72}" srcOrd="0" destOrd="0" presId="urn:microsoft.com/office/officeart/2005/8/layout/vList5"/>
    <dgm:cxn modelId="{76478C9B-ACB2-4152-BB75-E922949C47E3}" type="presParOf" srcId="{76F0D205-97EB-4721-B642-556B626CF5C0}" destId="{3A13F851-A954-4E6A-9FEA-5DE855C3FB32}" srcOrd="1" destOrd="0" presId="urn:microsoft.com/office/officeart/2005/8/layout/vList5"/>
    <dgm:cxn modelId="{CECB0ECB-701C-4488-B308-646D009F8FF3}" type="presParOf" srcId="{64E19371-6EB9-4A32-A02F-6944FB844546}" destId="{3558BB5E-51A2-4708-ACCD-34A87692C130}" srcOrd="3" destOrd="0" presId="urn:microsoft.com/office/officeart/2005/8/layout/vList5"/>
    <dgm:cxn modelId="{1916A6A7-2605-4D1C-A276-6F830A818CB1}" type="presParOf" srcId="{64E19371-6EB9-4A32-A02F-6944FB844546}" destId="{90732531-3FD4-4DDA-B1C5-D6FC79EF58D6}" srcOrd="4" destOrd="0" presId="urn:microsoft.com/office/officeart/2005/8/layout/vList5"/>
    <dgm:cxn modelId="{6374C6BB-3C17-4C1E-8C38-61C2BB575CA2}" type="presParOf" srcId="{90732531-3FD4-4DDA-B1C5-D6FC79EF58D6}" destId="{7EF4A750-0335-4304-8459-372BBF54B851}" srcOrd="0" destOrd="0" presId="urn:microsoft.com/office/officeart/2005/8/layout/vList5"/>
    <dgm:cxn modelId="{1576E38E-7BF5-46F2-A2FB-7C927C3A86B2}" type="presParOf" srcId="{90732531-3FD4-4DDA-B1C5-D6FC79EF58D6}" destId="{10FCF3D1-D315-426F-95C2-155A902F3D4E}" srcOrd="1" destOrd="0" presId="urn:microsoft.com/office/officeart/2005/8/layout/vList5"/>
    <dgm:cxn modelId="{FDB882E3-068F-4DEF-9743-A965A476742A}" type="presParOf" srcId="{64E19371-6EB9-4A32-A02F-6944FB844546}" destId="{70665132-12C7-4DE5-AE9B-38236C926D60}" srcOrd="5" destOrd="0" presId="urn:microsoft.com/office/officeart/2005/8/layout/vList5"/>
    <dgm:cxn modelId="{3B485762-EA88-4546-B0B3-D516934A9680}" type="presParOf" srcId="{64E19371-6EB9-4A32-A02F-6944FB844546}" destId="{65100929-D6DA-45EC-BF54-BF1FFA1DE6F9}" srcOrd="6" destOrd="0" presId="urn:microsoft.com/office/officeart/2005/8/layout/vList5"/>
    <dgm:cxn modelId="{E7E8DA1E-65B2-4560-9D7A-83CA3281D564}" type="presParOf" srcId="{65100929-D6DA-45EC-BF54-BF1FFA1DE6F9}" destId="{1554A420-F161-4D25-8740-A7C1316D24BA}" srcOrd="0" destOrd="0" presId="urn:microsoft.com/office/officeart/2005/8/layout/vList5"/>
    <dgm:cxn modelId="{5C320D29-6EB2-4309-ABCD-538FB72B03D4}" type="presParOf" srcId="{65100929-D6DA-45EC-BF54-BF1FFA1DE6F9}" destId="{202B3C58-E237-4E0D-A3DF-58F37AA27A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78E363-53E0-4F7B-95D9-4A851D658B5D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C614BAD1-724C-41C1-B9A2-563020762619}">
      <dgm:prSet phldrT="[Texto]"/>
      <dgm:spPr/>
      <dgm:t>
        <a:bodyPr/>
        <a:lstStyle/>
        <a:p>
          <a:r>
            <a:rPr lang="es-EC" dirty="0"/>
            <a:t>Ambivalencia de los fármacos</a:t>
          </a:r>
        </a:p>
      </dgm:t>
    </dgm:pt>
    <dgm:pt modelId="{C636DC0B-291C-4EE6-A89D-E02137A461B7}" type="parTrans" cxnId="{5EF9EE93-1C3A-4593-A365-ACC2CFCAE268}">
      <dgm:prSet/>
      <dgm:spPr/>
      <dgm:t>
        <a:bodyPr/>
        <a:lstStyle/>
        <a:p>
          <a:endParaRPr lang="es-EC"/>
        </a:p>
      </dgm:t>
    </dgm:pt>
    <dgm:pt modelId="{FF574256-4747-47AA-B3FC-F6463306925C}" type="sibTrans" cxnId="{5EF9EE93-1C3A-4593-A365-ACC2CFCAE268}">
      <dgm:prSet/>
      <dgm:spPr/>
      <dgm:t>
        <a:bodyPr/>
        <a:lstStyle/>
        <a:p>
          <a:endParaRPr lang="es-EC"/>
        </a:p>
      </dgm:t>
    </dgm:pt>
    <dgm:pt modelId="{EC29641D-178F-49C7-A41F-7DA7D3EE76A1}">
      <dgm:prSet phldrT="[Texto]"/>
      <dgm:spPr/>
      <dgm:t>
        <a:bodyPr/>
        <a:lstStyle/>
        <a:p>
          <a:r>
            <a:rPr lang="es-EC" dirty="0"/>
            <a:t>Intervencionismo médico y medicalización excesiva</a:t>
          </a:r>
        </a:p>
      </dgm:t>
    </dgm:pt>
    <dgm:pt modelId="{5594C249-37A4-4390-90FF-521C58A76A68}" type="parTrans" cxnId="{CC0E165D-E9E7-49BC-ADF7-50251301BA90}">
      <dgm:prSet/>
      <dgm:spPr/>
      <dgm:t>
        <a:bodyPr/>
        <a:lstStyle/>
        <a:p>
          <a:endParaRPr lang="es-EC"/>
        </a:p>
      </dgm:t>
    </dgm:pt>
    <dgm:pt modelId="{5706F39A-B7E6-47AB-8FD0-929C271A8FE7}" type="sibTrans" cxnId="{CC0E165D-E9E7-49BC-ADF7-50251301BA90}">
      <dgm:prSet/>
      <dgm:spPr/>
      <dgm:t>
        <a:bodyPr/>
        <a:lstStyle/>
        <a:p>
          <a:endParaRPr lang="es-EC"/>
        </a:p>
      </dgm:t>
    </dgm:pt>
    <dgm:pt modelId="{CD164C73-0973-4B54-B06C-DFC7FE754242}">
      <dgm:prSet phldrT="[Texto]"/>
      <dgm:spPr/>
      <dgm:t>
        <a:bodyPr/>
        <a:lstStyle/>
        <a:p>
          <a:r>
            <a:rPr lang="es-EC" dirty="0"/>
            <a:t>Costos altos de la medicina. Inequidad</a:t>
          </a:r>
        </a:p>
      </dgm:t>
    </dgm:pt>
    <dgm:pt modelId="{10011EEC-5C62-4947-B170-76F865AE81E5}" type="parTrans" cxnId="{8EF1377C-1F0D-4D80-8E6B-351CD0432AED}">
      <dgm:prSet/>
      <dgm:spPr/>
      <dgm:t>
        <a:bodyPr/>
        <a:lstStyle/>
        <a:p>
          <a:endParaRPr lang="es-EC"/>
        </a:p>
      </dgm:t>
    </dgm:pt>
    <dgm:pt modelId="{618CEB48-0212-4B11-A970-802A27A14FA9}" type="sibTrans" cxnId="{8EF1377C-1F0D-4D80-8E6B-351CD0432AED}">
      <dgm:prSet/>
      <dgm:spPr/>
      <dgm:t>
        <a:bodyPr/>
        <a:lstStyle/>
        <a:p>
          <a:endParaRPr lang="es-EC"/>
        </a:p>
      </dgm:t>
    </dgm:pt>
    <dgm:pt modelId="{83DDD817-BE1A-409F-B902-541E0AD29FD0}">
      <dgm:prSet phldrT="[Texto]"/>
      <dgm:spPr/>
      <dgm:t>
        <a:bodyPr/>
        <a:lstStyle/>
        <a:p>
          <a:r>
            <a:rPr lang="es-EC" dirty="0"/>
            <a:t>Médicos torturadores y banalidad del mal</a:t>
          </a:r>
        </a:p>
      </dgm:t>
    </dgm:pt>
    <dgm:pt modelId="{58353466-2DA0-4DBD-8458-A5D4697FB4DD}" type="parTrans" cxnId="{475BBAE1-E3AB-43F1-B79F-E84D3B7E9695}">
      <dgm:prSet/>
      <dgm:spPr/>
      <dgm:t>
        <a:bodyPr/>
        <a:lstStyle/>
        <a:p>
          <a:endParaRPr lang="es-EC"/>
        </a:p>
      </dgm:t>
    </dgm:pt>
    <dgm:pt modelId="{1F3AD6B4-A7B9-4530-A28D-51ABB06948C6}" type="sibTrans" cxnId="{475BBAE1-E3AB-43F1-B79F-E84D3B7E9695}">
      <dgm:prSet/>
      <dgm:spPr/>
      <dgm:t>
        <a:bodyPr/>
        <a:lstStyle/>
        <a:p>
          <a:endParaRPr lang="es-EC"/>
        </a:p>
      </dgm:t>
    </dgm:pt>
    <dgm:pt modelId="{A3AA1B46-24A4-46A3-8031-4538CA7F4D6F}">
      <dgm:prSet phldrT="[Texto]"/>
      <dgm:spPr/>
      <dgm:t>
        <a:bodyPr/>
        <a:lstStyle/>
        <a:p>
          <a:r>
            <a:rPr lang="es-EC" dirty="0"/>
            <a:t>Ante presión burocrática del poder, la obediencia es contaminada sin reparar en racionalidad, verdad y justicia. </a:t>
          </a:r>
        </a:p>
      </dgm:t>
    </dgm:pt>
    <dgm:pt modelId="{A87C1F36-5616-4095-BA57-FE8F95B08F5B}" type="parTrans" cxnId="{33B1F8D8-1B3D-4BC6-869D-D44AEA4CD788}">
      <dgm:prSet/>
      <dgm:spPr/>
      <dgm:t>
        <a:bodyPr/>
        <a:lstStyle/>
        <a:p>
          <a:endParaRPr lang="es-EC"/>
        </a:p>
      </dgm:t>
    </dgm:pt>
    <dgm:pt modelId="{2D472BDA-0E2A-484B-BE28-CA5EF390DAD8}" type="sibTrans" cxnId="{33B1F8D8-1B3D-4BC6-869D-D44AEA4CD788}">
      <dgm:prSet/>
      <dgm:spPr/>
      <dgm:t>
        <a:bodyPr/>
        <a:lstStyle/>
        <a:p>
          <a:endParaRPr lang="es-EC"/>
        </a:p>
      </dgm:t>
    </dgm:pt>
    <dgm:pt modelId="{D084CDD4-1DDF-498D-9C2C-25374EF9A888}">
      <dgm:prSet phldrT="[Texto]"/>
      <dgm:spPr/>
      <dgm:t>
        <a:bodyPr/>
        <a:lstStyle/>
        <a:p>
          <a:r>
            <a:rPr lang="es-EC" dirty="0"/>
            <a:t>Se da por miedo y cobardía abandonando la ética. </a:t>
          </a:r>
        </a:p>
      </dgm:t>
    </dgm:pt>
    <dgm:pt modelId="{C3A2235B-47CB-40A2-834B-889FBD694CD2}" type="parTrans" cxnId="{C53881C0-CEA9-4E1E-BD8B-00BDA4D7C6EC}">
      <dgm:prSet/>
      <dgm:spPr/>
      <dgm:t>
        <a:bodyPr/>
        <a:lstStyle/>
        <a:p>
          <a:endParaRPr lang="es-EC"/>
        </a:p>
      </dgm:t>
    </dgm:pt>
    <dgm:pt modelId="{17A0B6EF-728E-4EEF-BABD-BBDAF3E27011}" type="sibTrans" cxnId="{C53881C0-CEA9-4E1E-BD8B-00BDA4D7C6EC}">
      <dgm:prSet/>
      <dgm:spPr/>
      <dgm:t>
        <a:bodyPr/>
        <a:lstStyle/>
        <a:p>
          <a:endParaRPr lang="es-EC"/>
        </a:p>
      </dgm:t>
    </dgm:pt>
    <dgm:pt modelId="{16D55A76-FAFC-4437-9B84-41F69A42CC0E}">
      <dgm:prSet phldrT="[Texto]"/>
      <dgm:spPr/>
      <dgm:t>
        <a:bodyPr/>
        <a:lstStyle/>
        <a:p>
          <a:r>
            <a:rPr lang="es-EC" dirty="0"/>
            <a:t>Lo que no se debe hacer</a:t>
          </a:r>
        </a:p>
      </dgm:t>
    </dgm:pt>
    <dgm:pt modelId="{D18EE15D-6E08-477E-8D1C-EA34E6EC7FD8}" type="parTrans" cxnId="{2C425FBB-9A6F-47C7-A8F5-6861B43610C2}">
      <dgm:prSet/>
      <dgm:spPr/>
      <dgm:t>
        <a:bodyPr/>
        <a:lstStyle/>
        <a:p>
          <a:endParaRPr lang="es-EC"/>
        </a:p>
      </dgm:t>
    </dgm:pt>
    <dgm:pt modelId="{98AEFA53-9909-4F1B-AE8E-FD80B6334269}" type="sibTrans" cxnId="{2C425FBB-9A6F-47C7-A8F5-6861B43610C2}">
      <dgm:prSet/>
      <dgm:spPr/>
      <dgm:t>
        <a:bodyPr/>
        <a:lstStyle/>
        <a:p>
          <a:endParaRPr lang="es-EC"/>
        </a:p>
      </dgm:t>
    </dgm:pt>
    <dgm:pt modelId="{B33F868A-9E71-4948-9D5C-0A1815A1020F}">
      <dgm:prSet phldrT="[Texto]"/>
      <dgm:spPr/>
      <dgm:t>
        <a:bodyPr/>
        <a:lstStyle/>
        <a:p>
          <a:r>
            <a:rPr lang="es-EC" dirty="0"/>
            <a:t>El médico no puede sesgar su ejercicio frente a los pacientes por razones de religión, raza, ideología,  género, cultura, lengua</a:t>
          </a:r>
        </a:p>
      </dgm:t>
    </dgm:pt>
    <dgm:pt modelId="{5B3469E4-432B-4A6D-8D05-D16239FBF8AA}" type="parTrans" cxnId="{6326C4E6-5095-472D-8697-2018CBAC0BEC}">
      <dgm:prSet/>
      <dgm:spPr/>
      <dgm:t>
        <a:bodyPr/>
        <a:lstStyle/>
        <a:p>
          <a:endParaRPr lang="es-EC"/>
        </a:p>
      </dgm:t>
    </dgm:pt>
    <dgm:pt modelId="{794EB3A9-C847-4C9F-9982-569589209D94}" type="sibTrans" cxnId="{6326C4E6-5095-472D-8697-2018CBAC0BEC}">
      <dgm:prSet/>
      <dgm:spPr/>
      <dgm:t>
        <a:bodyPr/>
        <a:lstStyle/>
        <a:p>
          <a:endParaRPr lang="es-EC"/>
        </a:p>
      </dgm:t>
    </dgm:pt>
    <dgm:pt modelId="{C4270443-272D-4B91-BA6A-153424A7BA52}">
      <dgm:prSet phldrT="[Texto]"/>
      <dgm:spPr/>
      <dgm:t>
        <a:bodyPr/>
        <a:lstStyle/>
        <a:p>
          <a:r>
            <a:rPr lang="es-EC" dirty="0"/>
            <a:t>Medicina como negocio. Intereses pecuniarios.</a:t>
          </a:r>
        </a:p>
      </dgm:t>
    </dgm:pt>
    <dgm:pt modelId="{BF881C46-8B9C-4F56-B880-3D5EF2D69098}" type="parTrans" cxnId="{D0C3FACA-7A3B-4873-97DD-DD53AE93B14B}">
      <dgm:prSet/>
      <dgm:spPr/>
      <dgm:t>
        <a:bodyPr/>
        <a:lstStyle/>
        <a:p>
          <a:endParaRPr lang="es-EC"/>
        </a:p>
      </dgm:t>
    </dgm:pt>
    <dgm:pt modelId="{EAA4B0C7-3A5F-4FFE-80F1-01B64A2671D9}" type="sibTrans" cxnId="{D0C3FACA-7A3B-4873-97DD-DD53AE93B14B}">
      <dgm:prSet/>
      <dgm:spPr/>
      <dgm:t>
        <a:bodyPr/>
        <a:lstStyle/>
        <a:p>
          <a:endParaRPr lang="es-EC"/>
        </a:p>
      </dgm:t>
    </dgm:pt>
    <dgm:pt modelId="{E246CB42-F316-4234-9462-85B7CB37B4DD}" type="pres">
      <dgm:prSet presAssocID="{8178E363-53E0-4F7B-95D9-4A851D658B5D}" presName="Name0" presStyleCnt="0">
        <dgm:presLayoutVars>
          <dgm:dir/>
          <dgm:animLvl val="lvl"/>
          <dgm:resizeHandles val="exact"/>
        </dgm:presLayoutVars>
      </dgm:prSet>
      <dgm:spPr/>
    </dgm:pt>
    <dgm:pt modelId="{20A7F7F4-68B8-411F-AA99-67419961E533}" type="pres">
      <dgm:prSet presAssocID="{C614BAD1-724C-41C1-B9A2-563020762619}" presName="composite" presStyleCnt="0"/>
      <dgm:spPr/>
    </dgm:pt>
    <dgm:pt modelId="{7985A97A-0330-416B-A462-212D202C39E8}" type="pres">
      <dgm:prSet presAssocID="{C614BAD1-724C-41C1-B9A2-5630207626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FECB1C2-F0EB-4B98-AFF6-EF2279A11FB6}" type="pres">
      <dgm:prSet presAssocID="{C614BAD1-724C-41C1-B9A2-563020762619}" presName="desTx" presStyleLbl="alignAccFollowNode1" presStyleIdx="0" presStyleCnt="3">
        <dgm:presLayoutVars>
          <dgm:bulletEnabled val="1"/>
        </dgm:presLayoutVars>
      </dgm:prSet>
      <dgm:spPr/>
    </dgm:pt>
    <dgm:pt modelId="{C7D689AA-D27F-4370-BF9F-C65AD36E5F57}" type="pres">
      <dgm:prSet presAssocID="{FF574256-4747-47AA-B3FC-F6463306925C}" presName="space" presStyleCnt="0"/>
      <dgm:spPr/>
    </dgm:pt>
    <dgm:pt modelId="{D1791920-9419-4233-936D-D6C54BD04800}" type="pres">
      <dgm:prSet presAssocID="{83DDD817-BE1A-409F-B902-541E0AD29FD0}" presName="composite" presStyleCnt="0"/>
      <dgm:spPr/>
    </dgm:pt>
    <dgm:pt modelId="{7E63D165-72EE-4875-88B3-E6981BC3BDE8}" type="pres">
      <dgm:prSet presAssocID="{83DDD817-BE1A-409F-B902-541E0AD29F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F988AA8-C1B1-43DE-83FF-D52A6C772F88}" type="pres">
      <dgm:prSet presAssocID="{83DDD817-BE1A-409F-B902-541E0AD29FD0}" presName="desTx" presStyleLbl="alignAccFollowNode1" presStyleIdx="1" presStyleCnt="3">
        <dgm:presLayoutVars>
          <dgm:bulletEnabled val="1"/>
        </dgm:presLayoutVars>
      </dgm:prSet>
      <dgm:spPr/>
    </dgm:pt>
    <dgm:pt modelId="{9CFE3F7C-8DCC-460C-BEF2-B5A351BAFFB7}" type="pres">
      <dgm:prSet presAssocID="{1F3AD6B4-A7B9-4530-A28D-51ABB06948C6}" presName="space" presStyleCnt="0"/>
      <dgm:spPr/>
    </dgm:pt>
    <dgm:pt modelId="{490CFAD7-D737-4A89-8AE2-5823EF0D7458}" type="pres">
      <dgm:prSet presAssocID="{16D55A76-FAFC-4437-9B84-41F69A42CC0E}" presName="composite" presStyleCnt="0"/>
      <dgm:spPr/>
    </dgm:pt>
    <dgm:pt modelId="{E65377F5-0B7D-4EE5-AB35-17E65A7178B9}" type="pres">
      <dgm:prSet presAssocID="{16D55A76-FAFC-4437-9B84-41F69A42CC0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C3F09F8-FA4B-437A-A337-BA28DB4DE88A}" type="pres">
      <dgm:prSet presAssocID="{16D55A76-FAFC-4437-9B84-41F69A42CC0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C0E165D-E9E7-49BC-ADF7-50251301BA90}" srcId="{C614BAD1-724C-41C1-B9A2-563020762619}" destId="{EC29641D-178F-49C7-A41F-7DA7D3EE76A1}" srcOrd="1" destOrd="0" parTransId="{5594C249-37A4-4390-90FF-521C58A76A68}" sibTransId="{5706F39A-B7E6-47AB-8FD0-929C271A8FE7}"/>
    <dgm:cxn modelId="{690D2464-71D7-403F-A159-581645073155}" type="presOf" srcId="{EC29641D-178F-49C7-A41F-7DA7D3EE76A1}" destId="{EFECB1C2-F0EB-4B98-AFF6-EF2279A11FB6}" srcOrd="0" destOrd="1" presId="urn:microsoft.com/office/officeart/2005/8/layout/hList1"/>
    <dgm:cxn modelId="{19A4064A-86EF-45A3-8FE9-3F486BC8BCA5}" type="presOf" srcId="{C4270443-272D-4B91-BA6A-153424A7BA52}" destId="{EFECB1C2-F0EB-4B98-AFF6-EF2279A11FB6}" srcOrd="0" destOrd="0" presId="urn:microsoft.com/office/officeart/2005/8/layout/hList1"/>
    <dgm:cxn modelId="{DECFE674-5661-468E-BE96-AAEEA4D6A1BE}" type="presOf" srcId="{CD164C73-0973-4B54-B06C-DFC7FE754242}" destId="{EFECB1C2-F0EB-4B98-AFF6-EF2279A11FB6}" srcOrd="0" destOrd="2" presId="urn:microsoft.com/office/officeart/2005/8/layout/hList1"/>
    <dgm:cxn modelId="{8EF1377C-1F0D-4D80-8E6B-351CD0432AED}" srcId="{C614BAD1-724C-41C1-B9A2-563020762619}" destId="{CD164C73-0973-4B54-B06C-DFC7FE754242}" srcOrd="2" destOrd="0" parTransId="{10011EEC-5C62-4947-B170-76F865AE81E5}" sibTransId="{618CEB48-0212-4B11-A970-802A27A14FA9}"/>
    <dgm:cxn modelId="{586C798E-0E7F-4BE6-842C-D00427F2C905}" type="presOf" srcId="{A3AA1B46-24A4-46A3-8031-4538CA7F4D6F}" destId="{1F988AA8-C1B1-43DE-83FF-D52A6C772F88}" srcOrd="0" destOrd="0" presId="urn:microsoft.com/office/officeart/2005/8/layout/hList1"/>
    <dgm:cxn modelId="{464B8C90-846F-46CC-8D92-ADA03093B6F8}" type="presOf" srcId="{B33F868A-9E71-4948-9D5C-0A1815A1020F}" destId="{CC3F09F8-FA4B-437A-A337-BA28DB4DE88A}" srcOrd="0" destOrd="0" presId="urn:microsoft.com/office/officeart/2005/8/layout/hList1"/>
    <dgm:cxn modelId="{BC7BB190-E9A8-446C-AD5E-7476AD8CA459}" type="presOf" srcId="{C614BAD1-724C-41C1-B9A2-563020762619}" destId="{7985A97A-0330-416B-A462-212D202C39E8}" srcOrd="0" destOrd="0" presId="urn:microsoft.com/office/officeart/2005/8/layout/hList1"/>
    <dgm:cxn modelId="{5EF9EE93-1C3A-4593-A365-ACC2CFCAE268}" srcId="{8178E363-53E0-4F7B-95D9-4A851D658B5D}" destId="{C614BAD1-724C-41C1-B9A2-563020762619}" srcOrd="0" destOrd="0" parTransId="{C636DC0B-291C-4EE6-A89D-E02137A461B7}" sibTransId="{FF574256-4747-47AA-B3FC-F6463306925C}"/>
    <dgm:cxn modelId="{C6B59C99-FB3E-4ED8-A6B7-020E9328DE85}" type="presOf" srcId="{16D55A76-FAFC-4437-9B84-41F69A42CC0E}" destId="{E65377F5-0B7D-4EE5-AB35-17E65A7178B9}" srcOrd="0" destOrd="0" presId="urn:microsoft.com/office/officeart/2005/8/layout/hList1"/>
    <dgm:cxn modelId="{870B98A8-6C42-43D0-B617-398FC20F10DD}" type="presOf" srcId="{8178E363-53E0-4F7B-95D9-4A851D658B5D}" destId="{E246CB42-F316-4234-9462-85B7CB37B4DD}" srcOrd="0" destOrd="0" presId="urn:microsoft.com/office/officeart/2005/8/layout/hList1"/>
    <dgm:cxn modelId="{2C425FBB-9A6F-47C7-A8F5-6861B43610C2}" srcId="{8178E363-53E0-4F7B-95D9-4A851D658B5D}" destId="{16D55A76-FAFC-4437-9B84-41F69A42CC0E}" srcOrd="2" destOrd="0" parTransId="{D18EE15D-6E08-477E-8D1C-EA34E6EC7FD8}" sibTransId="{98AEFA53-9909-4F1B-AE8E-FD80B6334269}"/>
    <dgm:cxn modelId="{E4F00DBF-4F9B-4795-9081-7A986204551E}" type="presOf" srcId="{83DDD817-BE1A-409F-B902-541E0AD29FD0}" destId="{7E63D165-72EE-4875-88B3-E6981BC3BDE8}" srcOrd="0" destOrd="0" presId="urn:microsoft.com/office/officeart/2005/8/layout/hList1"/>
    <dgm:cxn modelId="{C53881C0-CEA9-4E1E-BD8B-00BDA4D7C6EC}" srcId="{83DDD817-BE1A-409F-B902-541E0AD29FD0}" destId="{D084CDD4-1DDF-498D-9C2C-25374EF9A888}" srcOrd="1" destOrd="0" parTransId="{C3A2235B-47CB-40A2-834B-889FBD694CD2}" sibTransId="{17A0B6EF-728E-4EEF-BABD-BBDAF3E27011}"/>
    <dgm:cxn modelId="{D0C3FACA-7A3B-4873-97DD-DD53AE93B14B}" srcId="{C614BAD1-724C-41C1-B9A2-563020762619}" destId="{C4270443-272D-4B91-BA6A-153424A7BA52}" srcOrd="0" destOrd="0" parTransId="{BF881C46-8B9C-4F56-B880-3D5EF2D69098}" sibTransId="{EAA4B0C7-3A5F-4FFE-80F1-01B64A2671D9}"/>
    <dgm:cxn modelId="{33B1F8D8-1B3D-4BC6-869D-D44AEA4CD788}" srcId="{83DDD817-BE1A-409F-B902-541E0AD29FD0}" destId="{A3AA1B46-24A4-46A3-8031-4538CA7F4D6F}" srcOrd="0" destOrd="0" parTransId="{A87C1F36-5616-4095-BA57-FE8F95B08F5B}" sibTransId="{2D472BDA-0E2A-484B-BE28-CA5EF390DAD8}"/>
    <dgm:cxn modelId="{475BBAE1-E3AB-43F1-B79F-E84D3B7E9695}" srcId="{8178E363-53E0-4F7B-95D9-4A851D658B5D}" destId="{83DDD817-BE1A-409F-B902-541E0AD29FD0}" srcOrd="1" destOrd="0" parTransId="{58353466-2DA0-4DBD-8458-A5D4697FB4DD}" sibTransId="{1F3AD6B4-A7B9-4530-A28D-51ABB06948C6}"/>
    <dgm:cxn modelId="{EF98E3E5-E434-4045-962F-622BD8A2497F}" type="presOf" srcId="{D084CDD4-1DDF-498D-9C2C-25374EF9A888}" destId="{1F988AA8-C1B1-43DE-83FF-D52A6C772F88}" srcOrd="0" destOrd="1" presId="urn:microsoft.com/office/officeart/2005/8/layout/hList1"/>
    <dgm:cxn modelId="{6326C4E6-5095-472D-8697-2018CBAC0BEC}" srcId="{16D55A76-FAFC-4437-9B84-41F69A42CC0E}" destId="{B33F868A-9E71-4948-9D5C-0A1815A1020F}" srcOrd="0" destOrd="0" parTransId="{5B3469E4-432B-4A6D-8D05-D16239FBF8AA}" sibTransId="{794EB3A9-C847-4C9F-9982-569589209D94}"/>
    <dgm:cxn modelId="{C9F6C7AD-5D8F-46B2-91D7-627828817094}" type="presParOf" srcId="{E246CB42-F316-4234-9462-85B7CB37B4DD}" destId="{20A7F7F4-68B8-411F-AA99-67419961E533}" srcOrd="0" destOrd="0" presId="urn:microsoft.com/office/officeart/2005/8/layout/hList1"/>
    <dgm:cxn modelId="{74482A9F-F425-42A8-A8BE-7295B43118EA}" type="presParOf" srcId="{20A7F7F4-68B8-411F-AA99-67419961E533}" destId="{7985A97A-0330-416B-A462-212D202C39E8}" srcOrd="0" destOrd="0" presId="urn:microsoft.com/office/officeart/2005/8/layout/hList1"/>
    <dgm:cxn modelId="{B121041A-F634-40F3-9699-5224419E481B}" type="presParOf" srcId="{20A7F7F4-68B8-411F-AA99-67419961E533}" destId="{EFECB1C2-F0EB-4B98-AFF6-EF2279A11FB6}" srcOrd="1" destOrd="0" presId="urn:microsoft.com/office/officeart/2005/8/layout/hList1"/>
    <dgm:cxn modelId="{0B969DB9-7744-42F8-B83A-6E2BE8941F66}" type="presParOf" srcId="{E246CB42-F316-4234-9462-85B7CB37B4DD}" destId="{C7D689AA-D27F-4370-BF9F-C65AD36E5F57}" srcOrd="1" destOrd="0" presId="urn:microsoft.com/office/officeart/2005/8/layout/hList1"/>
    <dgm:cxn modelId="{04B18574-EF2D-4B42-B574-CBE40291094E}" type="presParOf" srcId="{E246CB42-F316-4234-9462-85B7CB37B4DD}" destId="{D1791920-9419-4233-936D-D6C54BD04800}" srcOrd="2" destOrd="0" presId="urn:microsoft.com/office/officeart/2005/8/layout/hList1"/>
    <dgm:cxn modelId="{F81583EE-F698-4CE6-B036-245FB715BCD7}" type="presParOf" srcId="{D1791920-9419-4233-936D-D6C54BD04800}" destId="{7E63D165-72EE-4875-88B3-E6981BC3BDE8}" srcOrd="0" destOrd="0" presId="urn:microsoft.com/office/officeart/2005/8/layout/hList1"/>
    <dgm:cxn modelId="{C5577FCB-8F7D-4528-9103-73D471A4D1F7}" type="presParOf" srcId="{D1791920-9419-4233-936D-D6C54BD04800}" destId="{1F988AA8-C1B1-43DE-83FF-D52A6C772F88}" srcOrd="1" destOrd="0" presId="urn:microsoft.com/office/officeart/2005/8/layout/hList1"/>
    <dgm:cxn modelId="{DDEDC674-88D1-40B4-802A-0128C65C6821}" type="presParOf" srcId="{E246CB42-F316-4234-9462-85B7CB37B4DD}" destId="{9CFE3F7C-8DCC-460C-BEF2-B5A351BAFFB7}" srcOrd="3" destOrd="0" presId="urn:microsoft.com/office/officeart/2005/8/layout/hList1"/>
    <dgm:cxn modelId="{B322CA07-0631-43E3-8DCD-A700F366EE3F}" type="presParOf" srcId="{E246CB42-F316-4234-9462-85B7CB37B4DD}" destId="{490CFAD7-D737-4A89-8AE2-5823EF0D7458}" srcOrd="4" destOrd="0" presId="urn:microsoft.com/office/officeart/2005/8/layout/hList1"/>
    <dgm:cxn modelId="{01A1A1C1-1C8B-4F60-A54B-FBF62E2F1B67}" type="presParOf" srcId="{490CFAD7-D737-4A89-8AE2-5823EF0D7458}" destId="{E65377F5-0B7D-4EE5-AB35-17E65A7178B9}" srcOrd="0" destOrd="0" presId="urn:microsoft.com/office/officeart/2005/8/layout/hList1"/>
    <dgm:cxn modelId="{CCEF5F2D-D976-4B5D-BB90-E89180FF09D0}" type="presParOf" srcId="{490CFAD7-D737-4A89-8AE2-5823EF0D7458}" destId="{CC3F09F8-FA4B-437A-A337-BA28DB4DE88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57CB3F-6854-4163-86D9-3D0891B994E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0C7F256F-F243-4E7F-B201-3851AC9F9F74}">
      <dgm:prSet phldrT="[Texto]"/>
      <dgm:spPr/>
      <dgm:t>
        <a:bodyPr/>
        <a:lstStyle/>
        <a:p>
          <a:r>
            <a:rPr lang="es-EC" dirty="0"/>
            <a:t>Conocimiento como factor de la Ética</a:t>
          </a:r>
        </a:p>
      </dgm:t>
    </dgm:pt>
    <dgm:pt modelId="{C1088E17-CF18-492C-A500-4C12FC8B98B8}" type="parTrans" cxnId="{418F4D9D-A1C2-452E-B3F1-7590C470A32C}">
      <dgm:prSet/>
      <dgm:spPr/>
      <dgm:t>
        <a:bodyPr/>
        <a:lstStyle/>
        <a:p>
          <a:endParaRPr lang="es-EC"/>
        </a:p>
      </dgm:t>
    </dgm:pt>
    <dgm:pt modelId="{061112DB-6A29-40D4-BD29-5B9FF621390C}" type="sibTrans" cxnId="{418F4D9D-A1C2-452E-B3F1-7590C470A32C}">
      <dgm:prSet/>
      <dgm:spPr/>
      <dgm:t>
        <a:bodyPr/>
        <a:lstStyle/>
        <a:p>
          <a:endParaRPr lang="es-EC"/>
        </a:p>
      </dgm:t>
    </dgm:pt>
    <dgm:pt modelId="{E2C374A6-707A-4A64-ACC8-842E8586BC70}">
      <dgm:prSet phldrT="[Texto]"/>
      <dgm:spPr/>
      <dgm:t>
        <a:bodyPr/>
        <a:lstStyle/>
        <a:p>
          <a:pPr algn="just"/>
          <a:r>
            <a:rPr lang="es-EC" dirty="0"/>
            <a:t>Ser ético para un médico frente a sus pacientes, es prepararse, capacitarse siempre; teniendo en cuenta que la ciencia médica en pocos años puede cambiar diametralmente. No ser ético, es no prepararse, sucumbir al facilismo, a la abulia de no seguir aprendiendo. </a:t>
          </a:r>
        </a:p>
      </dgm:t>
    </dgm:pt>
    <dgm:pt modelId="{91DAB3BA-86D4-4856-B485-86F49801DCEC}" type="parTrans" cxnId="{53E0FD00-9E45-4FC5-BB7C-A90837621BD4}">
      <dgm:prSet/>
      <dgm:spPr/>
      <dgm:t>
        <a:bodyPr/>
        <a:lstStyle/>
        <a:p>
          <a:endParaRPr lang="es-EC"/>
        </a:p>
      </dgm:t>
    </dgm:pt>
    <dgm:pt modelId="{16B7FC37-8540-4D0C-AA2E-6A2AAF127F4E}" type="sibTrans" cxnId="{53E0FD00-9E45-4FC5-BB7C-A90837621BD4}">
      <dgm:prSet/>
      <dgm:spPr/>
      <dgm:t>
        <a:bodyPr/>
        <a:lstStyle/>
        <a:p>
          <a:endParaRPr lang="es-EC"/>
        </a:p>
      </dgm:t>
    </dgm:pt>
    <dgm:pt modelId="{56C15FD8-4D24-4341-B87F-6763E7393C8F}">
      <dgm:prSet phldrT="[Texto]"/>
      <dgm:spPr/>
      <dgm:t>
        <a:bodyPr/>
        <a:lstStyle/>
        <a:p>
          <a:r>
            <a:rPr lang="es-EC" dirty="0"/>
            <a:t>Valentía como factor de la Ética Médica</a:t>
          </a:r>
        </a:p>
      </dgm:t>
    </dgm:pt>
    <dgm:pt modelId="{10442F9B-B0CB-45C8-BEA7-82962AA95ECA}" type="parTrans" cxnId="{EB44736E-8718-4241-983D-7F7C37AE5539}">
      <dgm:prSet/>
      <dgm:spPr/>
      <dgm:t>
        <a:bodyPr/>
        <a:lstStyle/>
        <a:p>
          <a:endParaRPr lang="es-EC"/>
        </a:p>
      </dgm:t>
    </dgm:pt>
    <dgm:pt modelId="{0F92692A-8A0B-49CE-A1BD-DDAA4F9FC52E}" type="sibTrans" cxnId="{EB44736E-8718-4241-983D-7F7C37AE5539}">
      <dgm:prSet/>
      <dgm:spPr/>
      <dgm:t>
        <a:bodyPr/>
        <a:lstStyle/>
        <a:p>
          <a:endParaRPr lang="es-EC"/>
        </a:p>
      </dgm:t>
    </dgm:pt>
    <dgm:pt modelId="{91CC8CF4-B33A-456C-81AD-86E4060DFFB8}">
      <dgm:prSet phldrT="[Texto]"/>
      <dgm:spPr/>
      <dgm:t>
        <a:bodyPr/>
        <a:lstStyle/>
        <a:p>
          <a:pPr algn="just"/>
          <a:r>
            <a:rPr lang="es-EC" dirty="0"/>
            <a:t>La lucha de los médicos en Ecuador para despenalizar la profesión médica frente al Código Penal (2014). A través de una  protesta pacifista y lograr una negociación ética, fue una práctica encomiable de la valentía de los médicos, que permitió enmendar  algunos términos confusos que traía la ley que no se ajustaba a la verdad ni a la ética.</a:t>
          </a:r>
        </a:p>
      </dgm:t>
    </dgm:pt>
    <dgm:pt modelId="{1624BB7A-4910-4ACF-9A08-F97069891174}" type="parTrans" cxnId="{36CB0707-E452-48E9-937C-534E0ADE949C}">
      <dgm:prSet/>
      <dgm:spPr/>
      <dgm:t>
        <a:bodyPr/>
        <a:lstStyle/>
        <a:p>
          <a:endParaRPr lang="es-EC"/>
        </a:p>
      </dgm:t>
    </dgm:pt>
    <dgm:pt modelId="{D1437EAF-2303-4797-8157-B0DEFE994F98}" type="sibTrans" cxnId="{36CB0707-E452-48E9-937C-534E0ADE949C}">
      <dgm:prSet/>
      <dgm:spPr/>
      <dgm:t>
        <a:bodyPr/>
        <a:lstStyle/>
        <a:p>
          <a:endParaRPr lang="es-EC"/>
        </a:p>
      </dgm:t>
    </dgm:pt>
    <dgm:pt modelId="{38978DA0-4E48-4DCC-9A89-C6D9C8D387ED}" type="pres">
      <dgm:prSet presAssocID="{B857CB3F-6854-4163-86D9-3D0891B994E8}" presName="linear" presStyleCnt="0">
        <dgm:presLayoutVars>
          <dgm:animLvl val="lvl"/>
          <dgm:resizeHandles val="exact"/>
        </dgm:presLayoutVars>
      </dgm:prSet>
      <dgm:spPr/>
    </dgm:pt>
    <dgm:pt modelId="{6BF2CC85-DBAA-45E7-A75E-B64B8F1C8450}" type="pres">
      <dgm:prSet presAssocID="{0C7F256F-F243-4E7F-B201-3851AC9F9F7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AE43346-BE6C-464F-A085-FF6CAB33C06F}" type="pres">
      <dgm:prSet presAssocID="{0C7F256F-F243-4E7F-B201-3851AC9F9F74}" presName="childText" presStyleLbl="revTx" presStyleIdx="0" presStyleCnt="2">
        <dgm:presLayoutVars>
          <dgm:bulletEnabled val="1"/>
        </dgm:presLayoutVars>
      </dgm:prSet>
      <dgm:spPr/>
    </dgm:pt>
    <dgm:pt modelId="{221CA986-1430-4D84-8766-F5BD638E6654}" type="pres">
      <dgm:prSet presAssocID="{56C15FD8-4D24-4341-B87F-6763E7393C8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537BD67-14E5-41CE-8B80-F28CA1ABEA21}" type="pres">
      <dgm:prSet presAssocID="{56C15FD8-4D24-4341-B87F-6763E7393C8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3E0FD00-9E45-4FC5-BB7C-A90837621BD4}" srcId="{0C7F256F-F243-4E7F-B201-3851AC9F9F74}" destId="{E2C374A6-707A-4A64-ACC8-842E8586BC70}" srcOrd="0" destOrd="0" parTransId="{91DAB3BA-86D4-4856-B485-86F49801DCEC}" sibTransId="{16B7FC37-8540-4D0C-AA2E-6A2AAF127F4E}"/>
    <dgm:cxn modelId="{36CB0707-E452-48E9-937C-534E0ADE949C}" srcId="{56C15FD8-4D24-4341-B87F-6763E7393C8F}" destId="{91CC8CF4-B33A-456C-81AD-86E4060DFFB8}" srcOrd="0" destOrd="0" parTransId="{1624BB7A-4910-4ACF-9A08-F97069891174}" sibTransId="{D1437EAF-2303-4797-8157-B0DEFE994F98}"/>
    <dgm:cxn modelId="{B7D6D40B-A493-4998-A5C0-F0D222879449}" type="presOf" srcId="{56C15FD8-4D24-4341-B87F-6763E7393C8F}" destId="{221CA986-1430-4D84-8766-F5BD638E6654}" srcOrd="0" destOrd="0" presId="urn:microsoft.com/office/officeart/2005/8/layout/vList2"/>
    <dgm:cxn modelId="{29914210-7E53-444F-887C-4D9B9E73B5F1}" type="presOf" srcId="{B857CB3F-6854-4163-86D9-3D0891B994E8}" destId="{38978DA0-4E48-4DCC-9A89-C6D9C8D387ED}" srcOrd="0" destOrd="0" presId="urn:microsoft.com/office/officeart/2005/8/layout/vList2"/>
    <dgm:cxn modelId="{30FA5212-000E-46D8-9813-85C4A080CB5E}" type="presOf" srcId="{91CC8CF4-B33A-456C-81AD-86E4060DFFB8}" destId="{B537BD67-14E5-41CE-8B80-F28CA1ABEA21}" srcOrd="0" destOrd="0" presId="urn:microsoft.com/office/officeart/2005/8/layout/vList2"/>
    <dgm:cxn modelId="{EB44736E-8718-4241-983D-7F7C37AE5539}" srcId="{B857CB3F-6854-4163-86D9-3D0891B994E8}" destId="{56C15FD8-4D24-4341-B87F-6763E7393C8F}" srcOrd="1" destOrd="0" parTransId="{10442F9B-B0CB-45C8-BEA7-82962AA95ECA}" sibTransId="{0F92692A-8A0B-49CE-A1BD-DDAA4F9FC52E}"/>
    <dgm:cxn modelId="{418F4D9D-A1C2-452E-B3F1-7590C470A32C}" srcId="{B857CB3F-6854-4163-86D9-3D0891B994E8}" destId="{0C7F256F-F243-4E7F-B201-3851AC9F9F74}" srcOrd="0" destOrd="0" parTransId="{C1088E17-CF18-492C-A500-4C12FC8B98B8}" sibTransId="{061112DB-6A29-40D4-BD29-5B9FF621390C}"/>
    <dgm:cxn modelId="{0BE478B4-C595-4A5C-AB15-7C979CF8E4E7}" type="presOf" srcId="{0C7F256F-F243-4E7F-B201-3851AC9F9F74}" destId="{6BF2CC85-DBAA-45E7-A75E-B64B8F1C8450}" srcOrd="0" destOrd="0" presId="urn:microsoft.com/office/officeart/2005/8/layout/vList2"/>
    <dgm:cxn modelId="{9DFB3EBF-D1E5-42C6-A27A-6DB9DD3A56CE}" type="presOf" srcId="{E2C374A6-707A-4A64-ACC8-842E8586BC70}" destId="{0AE43346-BE6C-464F-A085-FF6CAB33C06F}" srcOrd="0" destOrd="0" presId="urn:microsoft.com/office/officeart/2005/8/layout/vList2"/>
    <dgm:cxn modelId="{F2A32039-C50B-4605-A742-9BF9B9722BA4}" type="presParOf" srcId="{38978DA0-4E48-4DCC-9A89-C6D9C8D387ED}" destId="{6BF2CC85-DBAA-45E7-A75E-B64B8F1C8450}" srcOrd="0" destOrd="0" presId="urn:microsoft.com/office/officeart/2005/8/layout/vList2"/>
    <dgm:cxn modelId="{AA26D2ED-82A4-4FFD-BA92-5F51BA1E16E0}" type="presParOf" srcId="{38978DA0-4E48-4DCC-9A89-C6D9C8D387ED}" destId="{0AE43346-BE6C-464F-A085-FF6CAB33C06F}" srcOrd="1" destOrd="0" presId="urn:microsoft.com/office/officeart/2005/8/layout/vList2"/>
    <dgm:cxn modelId="{DC76E5D5-3633-4ACB-B8E7-476854508817}" type="presParOf" srcId="{38978DA0-4E48-4DCC-9A89-C6D9C8D387ED}" destId="{221CA986-1430-4D84-8766-F5BD638E6654}" srcOrd="2" destOrd="0" presId="urn:microsoft.com/office/officeart/2005/8/layout/vList2"/>
    <dgm:cxn modelId="{63BB3270-F63C-4A04-A74A-D274651E7FE3}" type="presParOf" srcId="{38978DA0-4E48-4DCC-9A89-C6D9C8D387ED}" destId="{B537BD67-14E5-41CE-8B80-F28CA1ABEA2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1D33EA-9F19-4671-A4CA-17560CDBD6F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FB7F4C39-3F7F-47CA-82B1-9F0C0AE4453B}">
      <dgm:prSet phldrT="[Texto]"/>
      <dgm:spPr/>
      <dgm:t>
        <a:bodyPr/>
        <a:lstStyle/>
        <a:p>
          <a:r>
            <a:rPr lang="es-EC" dirty="0"/>
            <a:t>Afecta a la Academia</a:t>
          </a:r>
        </a:p>
      </dgm:t>
    </dgm:pt>
    <dgm:pt modelId="{FBBB52C5-2D24-41F5-AB5F-A93D3E9D285A}" type="parTrans" cxnId="{44BB3532-8811-4FB3-A463-42724E31B8BE}">
      <dgm:prSet/>
      <dgm:spPr/>
      <dgm:t>
        <a:bodyPr/>
        <a:lstStyle/>
        <a:p>
          <a:endParaRPr lang="es-EC"/>
        </a:p>
      </dgm:t>
    </dgm:pt>
    <dgm:pt modelId="{E04E6367-9EDF-4B65-9685-B883EA992D20}" type="sibTrans" cxnId="{44BB3532-8811-4FB3-A463-42724E31B8BE}">
      <dgm:prSet/>
      <dgm:spPr/>
      <dgm:t>
        <a:bodyPr/>
        <a:lstStyle/>
        <a:p>
          <a:endParaRPr lang="es-EC"/>
        </a:p>
      </dgm:t>
    </dgm:pt>
    <dgm:pt modelId="{196E7BBB-988D-4132-AA90-A485CD6784F9}">
      <dgm:prSet/>
      <dgm:spPr/>
      <dgm:t>
        <a:bodyPr/>
        <a:lstStyle/>
        <a:p>
          <a:r>
            <a:rPr lang="es-EC" dirty="0"/>
            <a:t>El ente “rector” de la Salud invade el rol de  las universidades</a:t>
          </a:r>
        </a:p>
      </dgm:t>
    </dgm:pt>
    <dgm:pt modelId="{34EF0AAA-0FEA-41AA-95A3-B5FDA6042A37}" type="parTrans" cxnId="{B04EEC33-6C5C-4703-8EC2-CC57E74B0A24}">
      <dgm:prSet/>
      <dgm:spPr/>
      <dgm:t>
        <a:bodyPr/>
        <a:lstStyle/>
        <a:p>
          <a:endParaRPr lang="es-EC"/>
        </a:p>
      </dgm:t>
    </dgm:pt>
    <dgm:pt modelId="{74C29C31-D462-4F57-A4A9-F90FF5F6F23E}" type="sibTrans" cxnId="{B04EEC33-6C5C-4703-8EC2-CC57E74B0A24}">
      <dgm:prSet/>
      <dgm:spPr/>
      <dgm:t>
        <a:bodyPr/>
        <a:lstStyle/>
        <a:p>
          <a:endParaRPr lang="es-EC"/>
        </a:p>
      </dgm:t>
    </dgm:pt>
    <dgm:pt modelId="{0112FE72-B5EA-4A0B-BEA1-F9D63D316D4D}">
      <dgm:prSet/>
      <dgm:spPr/>
      <dgm:t>
        <a:bodyPr/>
        <a:lstStyle/>
        <a:p>
          <a:r>
            <a:rPr lang="es-EC"/>
            <a:t>Penalización de la profesión médica</a:t>
          </a:r>
          <a:endParaRPr lang="es-EC" dirty="0"/>
        </a:p>
      </dgm:t>
    </dgm:pt>
    <dgm:pt modelId="{F029E891-53FA-46A8-9B11-84144E8573C9}" type="parTrans" cxnId="{7464CF21-E651-463C-89F2-848F071ABE91}">
      <dgm:prSet/>
      <dgm:spPr/>
      <dgm:t>
        <a:bodyPr/>
        <a:lstStyle/>
        <a:p>
          <a:endParaRPr lang="es-EC"/>
        </a:p>
      </dgm:t>
    </dgm:pt>
    <dgm:pt modelId="{872401F4-2C35-4E0D-8C07-12E3D0826248}" type="sibTrans" cxnId="{7464CF21-E651-463C-89F2-848F071ABE91}">
      <dgm:prSet/>
      <dgm:spPr/>
      <dgm:t>
        <a:bodyPr/>
        <a:lstStyle/>
        <a:p>
          <a:endParaRPr lang="es-EC"/>
        </a:p>
      </dgm:t>
    </dgm:pt>
    <dgm:pt modelId="{B42C4378-4487-44DC-9799-E8D82F98862F}">
      <dgm:prSet/>
      <dgm:spPr/>
      <dgm:t>
        <a:bodyPr/>
        <a:lstStyle/>
        <a:p>
          <a:r>
            <a:rPr lang="es-EC" dirty="0"/>
            <a:t>Desconexión de la veeduría ciudadana y el papel de la Comunidad como ente evaluador de la Salud</a:t>
          </a:r>
        </a:p>
      </dgm:t>
    </dgm:pt>
    <dgm:pt modelId="{78503E8D-215C-4348-BFC1-710158B2BD8B}" type="parTrans" cxnId="{4D87B255-9894-4789-811F-F78CABF119F5}">
      <dgm:prSet/>
      <dgm:spPr/>
      <dgm:t>
        <a:bodyPr/>
        <a:lstStyle/>
        <a:p>
          <a:endParaRPr lang="es-EC"/>
        </a:p>
      </dgm:t>
    </dgm:pt>
    <dgm:pt modelId="{FD487857-7403-4132-85CA-32CE19D37261}" type="sibTrans" cxnId="{4D87B255-9894-4789-811F-F78CABF119F5}">
      <dgm:prSet/>
      <dgm:spPr/>
      <dgm:t>
        <a:bodyPr/>
        <a:lstStyle/>
        <a:p>
          <a:endParaRPr lang="es-EC"/>
        </a:p>
      </dgm:t>
    </dgm:pt>
    <dgm:pt modelId="{546D8A6F-96CD-4323-8118-18558B5E54F5}" type="pres">
      <dgm:prSet presAssocID="{CD1D33EA-9F19-4671-A4CA-17560CDBD6FE}" presName="Name0" presStyleCnt="0">
        <dgm:presLayoutVars>
          <dgm:chMax val="7"/>
          <dgm:chPref val="7"/>
          <dgm:dir/>
        </dgm:presLayoutVars>
      </dgm:prSet>
      <dgm:spPr/>
    </dgm:pt>
    <dgm:pt modelId="{9372C69B-9564-49F1-840B-2C3576BB9876}" type="pres">
      <dgm:prSet presAssocID="{CD1D33EA-9F19-4671-A4CA-17560CDBD6FE}" presName="Name1" presStyleCnt="0"/>
      <dgm:spPr/>
    </dgm:pt>
    <dgm:pt modelId="{4EDD4CAE-EA11-4CCC-9B69-E632D647F5A4}" type="pres">
      <dgm:prSet presAssocID="{CD1D33EA-9F19-4671-A4CA-17560CDBD6FE}" presName="cycle" presStyleCnt="0"/>
      <dgm:spPr/>
    </dgm:pt>
    <dgm:pt modelId="{D0926743-C627-42E8-A173-982E165B0940}" type="pres">
      <dgm:prSet presAssocID="{CD1D33EA-9F19-4671-A4CA-17560CDBD6FE}" presName="srcNode" presStyleLbl="node1" presStyleIdx="0" presStyleCnt="4"/>
      <dgm:spPr/>
    </dgm:pt>
    <dgm:pt modelId="{D60C37A2-BDCC-422C-8C40-9A31D4459C75}" type="pres">
      <dgm:prSet presAssocID="{CD1D33EA-9F19-4671-A4CA-17560CDBD6FE}" presName="conn" presStyleLbl="parChTrans1D2" presStyleIdx="0" presStyleCnt="1"/>
      <dgm:spPr/>
    </dgm:pt>
    <dgm:pt modelId="{2898B7B9-E111-469E-90C0-AE77163EDFCD}" type="pres">
      <dgm:prSet presAssocID="{CD1D33EA-9F19-4671-A4CA-17560CDBD6FE}" presName="extraNode" presStyleLbl="node1" presStyleIdx="0" presStyleCnt="4"/>
      <dgm:spPr/>
    </dgm:pt>
    <dgm:pt modelId="{F861394D-FF15-4B4F-AD98-34302875816A}" type="pres">
      <dgm:prSet presAssocID="{CD1D33EA-9F19-4671-A4CA-17560CDBD6FE}" presName="dstNode" presStyleLbl="node1" presStyleIdx="0" presStyleCnt="4"/>
      <dgm:spPr/>
    </dgm:pt>
    <dgm:pt modelId="{C8ED3322-8B2B-4900-9E07-EA5992EA984E}" type="pres">
      <dgm:prSet presAssocID="{FB7F4C39-3F7F-47CA-82B1-9F0C0AE4453B}" presName="text_1" presStyleLbl="node1" presStyleIdx="0" presStyleCnt="4">
        <dgm:presLayoutVars>
          <dgm:bulletEnabled val="1"/>
        </dgm:presLayoutVars>
      </dgm:prSet>
      <dgm:spPr/>
    </dgm:pt>
    <dgm:pt modelId="{CF7D13AF-4AC5-42CD-970D-F3EF48E9B5BA}" type="pres">
      <dgm:prSet presAssocID="{FB7F4C39-3F7F-47CA-82B1-9F0C0AE4453B}" presName="accent_1" presStyleCnt="0"/>
      <dgm:spPr/>
    </dgm:pt>
    <dgm:pt modelId="{73BE0135-291D-4B7D-836A-1D6F50C3F5DC}" type="pres">
      <dgm:prSet presAssocID="{FB7F4C39-3F7F-47CA-82B1-9F0C0AE4453B}" presName="accentRepeatNode" presStyleLbl="solidFgAcc1" presStyleIdx="0" presStyleCnt="4"/>
      <dgm:spPr/>
    </dgm:pt>
    <dgm:pt modelId="{BC6D4332-9C53-49EE-A99F-6DD1384AFF06}" type="pres">
      <dgm:prSet presAssocID="{196E7BBB-988D-4132-AA90-A485CD6784F9}" presName="text_2" presStyleLbl="node1" presStyleIdx="1" presStyleCnt="4">
        <dgm:presLayoutVars>
          <dgm:bulletEnabled val="1"/>
        </dgm:presLayoutVars>
      </dgm:prSet>
      <dgm:spPr/>
    </dgm:pt>
    <dgm:pt modelId="{3D40B38E-C76F-4147-AFCA-82C4C437B954}" type="pres">
      <dgm:prSet presAssocID="{196E7BBB-988D-4132-AA90-A485CD6784F9}" presName="accent_2" presStyleCnt="0"/>
      <dgm:spPr/>
    </dgm:pt>
    <dgm:pt modelId="{A45F01BC-D5E0-4B4D-9062-190F5A6F3976}" type="pres">
      <dgm:prSet presAssocID="{196E7BBB-988D-4132-AA90-A485CD6784F9}" presName="accentRepeatNode" presStyleLbl="solidFgAcc1" presStyleIdx="1" presStyleCnt="4"/>
      <dgm:spPr/>
    </dgm:pt>
    <dgm:pt modelId="{F0D8B6F1-20DD-4EBD-92C9-FD27E01690F7}" type="pres">
      <dgm:prSet presAssocID="{0112FE72-B5EA-4A0B-BEA1-F9D63D316D4D}" presName="text_3" presStyleLbl="node1" presStyleIdx="2" presStyleCnt="4">
        <dgm:presLayoutVars>
          <dgm:bulletEnabled val="1"/>
        </dgm:presLayoutVars>
      </dgm:prSet>
      <dgm:spPr/>
    </dgm:pt>
    <dgm:pt modelId="{8DEA3EB9-3738-4864-9213-9CAB72E3ECE4}" type="pres">
      <dgm:prSet presAssocID="{0112FE72-B5EA-4A0B-BEA1-F9D63D316D4D}" presName="accent_3" presStyleCnt="0"/>
      <dgm:spPr/>
    </dgm:pt>
    <dgm:pt modelId="{769B09C5-1C51-4824-8772-93607C2F53C8}" type="pres">
      <dgm:prSet presAssocID="{0112FE72-B5EA-4A0B-BEA1-F9D63D316D4D}" presName="accentRepeatNode" presStyleLbl="solidFgAcc1" presStyleIdx="2" presStyleCnt="4"/>
      <dgm:spPr/>
    </dgm:pt>
    <dgm:pt modelId="{4E40551B-A22A-44AD-B94B-E3526C30ECDC}" type="pres">
      <dgm:prSet presAssocID="{B42C4378-4487-44DC-9799-E8D82F98862F}" presName="text_4" presStyleLbl="node1" presStyleIdx="3" presStyleCnt="4">
        <dgm:presLayoutVars>
          <dgm:bulletEnabled val="1"/>
        </dgm:presLayoutVars>
      </dgm:prSet>
      <dgm:spPr/>
    </dgm:pt>
    <dgm:pt modelId="{A4EAF6EC-05B3-43ED-9A00-C2CBB08596AC}" type="pres">
      <dgm:prSet presAssocID="{B42C4378-4487-44DC-9799-E8D82F98862F}" presName="accent_4" presStyleCnt="0"/>
      <dgm:spPr/>
    </dgm:pt>
    <dgm:pt modelId="{3EC1C573-262B-41BC-99F3-BC620D84F09F}" type="pres">
      <dgm:prSet presAssocID="{B42C4378-4487-44DC-9799-E8D82F98862F}" presName="accentRepeatNode" presStyleLbl="solidFgAcc1" presStyleIdx="3" presStyleCnt="4"/>
      <dgm:spPr/>
    </dgm:pt>
  </dgm:ptLst>
  <dgm:cxnLst>
    <dgm:cxn modelId="{7464CF21-E651-463C-89F2-848F071ABE91}" srcId="{CD1D33EA-9F19-4671-A4CA-17560CDBD6FE}" destId="{0112FE72-B5EA-4A0B-BEA1-F9D63D316D4D}" srcOrd="2" destOrd="0" parTransId="{F029E891-53FA-46A8-9B11-84144E8573C9}" sibTransId="{872401F4-2C35-4E0D-8C07-12E3D0826248}"/>
    <dgm:cxn modelId="{4607382F-80FA-4C8C-803A-5F608C9DBC6B}" type="presOf" srcId="{B42C4378-4487-44DC-9799-E8D82F98862F}" destId="{4E40551B-A22A-44AD-B94B-E3526C30ECDC}" srcOrd="0" destOrd="0" presId="urn:microsoft.com/office/officeart/2008/layout/VerticalCurvedList"/>
    <dgm:cxn modelId="{44BB3532-8811-4FB3-A463-42724E31B8BE}" srcId="{CD1D33EA-9F19-4671-A4CA-17560CDBD6FE}" destId="{FB7F4C39-3F7F-47CA-82B1-9F0C0AE4453B}" srcOrd="0" destOrd="0" parTransId="{FBBB52C5-2D24-41F5-AB5F-A93D3E9D285A}" sibTransId="{E04E6367-9EDF-4B65-9685-B883EA992D20}"/>
    <dgm:cxn modelId="{B04EEC33-6C5C-4703-8EC2-CC57E74B0A24}" srcId="{CD1D33EA-9F19-4671-A4CA-17560CDBD6FE}" destId="{196E7BBB-988D-4132-AA90-A485CD6784F9}" srcOrd="1" destOrd="0" parTransId="{34EF0AAA-0FEA-41AA-95A3-B5FDA6042A37}" sibTransId="{74C29C31-D462-4F57-A4A9-F90FF5F6F23E}"/>
    <dgm:cxn modelId="{362D093D-6241-4D1D-9ACC-EAF91F6AE999}" type="presOf" srcId="{196E7BBB-988D-4132-AA90-A485CD6784F9}" destId="{BC6D4332-9C53-49EE-A99F-6DD1384AFF06}" srcOrd="0" destOrd="0" presId="urn:microsoft.com/office/officeart/2008/layout/VerticalCurvedList"/>
    <dgm:cxn modelId="{2979A775-9C2F-454B-956C-E78162F7FD3E}" type="presOf" srcId="{FB7F4C39-3F7F-47CA-82B1-9F0C0AE4453B}" destId="{C8ED3322-8B2B-4900-9E07-EA5992EA984E}" srcOrd="0" destOrd="0" presId="urn:microsoft.com/office/officeart/2008/layout/VerticalCurvedList"/>
    <dgm:cxn modelId="{4D87B255-9894-4789-811F-F78CABF119F5}" srcId="{CD1D33EA-9F19-4671-A4CA-17560CDBD6FE}" destId="{B42C4378-4487-44DC-9799-E8D82F98862F}" srcOrd="3" destOrd="0" parTransId="{78503E8D-215C-4348-BFC1-710158B2BD8B}" sibTransId="{FD487857-7403-4132-85CA-32CE19D37261}"/>
    <dgm:cxn modelId="{0A603377-39E5-41C3-851C-3F5344D2EEE7}" type="presOf" srcId="{0112FE72-B5EA-4A0B-BEA1-F9D63D316D4D}" destId="{F0D8B6F1-20DD-4EBD-92C9-FD27E01690F7}" srcOrd="0" destOrd="0" presId="urn:microsoft.com/office/officeart/2008/layout/VerticalCurvedList"/>
    <dgm:cxn modelId="{CED99CA0-462A-4C44-BD68-2F99B8259C07}" type="presOf" srcId="{CD1D33EA-9F19-4671-A4CA-17560CDBD6FE}" destId="{546D8A6F-96CD-4323-8118-18558B5E54F5}" srcOrd="0" destOrd="0" presId="urn:microsoft.com/office/officeart/2008/layout/VerticalCurvedList"/>
    <dgm:cxn modelId="{4C49CFBA-2E0B-4E4E-997D-687BFCB5583E}" type="presOf" srcId="{E04E6367-9EDF-4B65-9685-B883EA992D20}" destId="{D60C37A2-BDCC-422C-8C40-9A31D4459C75}" srcOrd="0" destOrd="0" presId="urn:microsoft.com/office/officeart/2008/layout/VerticalCurvedList"/>
    <dgm:cxn modelId="{0DB0A7DC-C89D-4D96-86E8-15C57CD3E729}" type="presParOf" srcId="{546D8A6F-96CD-4323-8118-18558B5E54F5}" destId="{9372C69B-9564-49F1-840B-2C3576BB9876}" srcOrd="0" destOrd="0" presId="urn:microsoft.com/office/officeart/2008/layout/VerticalCurvedList"/>
    <dgm:cxn modelId="{F46AD775-0A28-415E-A3BC-A3E95BE279B2}" type="presParOf" srcId="{9372C69B-9564-49F1-840B-2C3576BB9876}" destId="{4EDD4CAE-EA11-4CCC-9B69-E632D647F5A4}" srcOrd="0" destOrd="0" presId="urn:microsoft.com/office/officeart/2008/layout/VerticalCurvedList"/>
    <dgm:cxn modelId="{CF142A50-2D4B-4775-AFDF-A394FF9B3215}" type="presParOf" srcId="{4EDD4CAE-EA11-4CCC-9B69-E632D647F5A4}" destId="{D0926743-C627-42E8-A173-982E165B0940}" srcOrd="0" destOrd="0" presId="urn:microsoft.com/office/officeart/2008/layout/VerticalCurvedList"/>
    <dgm:cxn modelId="{5E0FCF5C-61B1-450A-81F1-5EAC5938CB54}" type="presParOf" srcId="{4EDD4CAE-EA11-4CCC-9B69-E632D647F5A4}" destId="{D60C37A2-BDCC-422C-8C40-9A31D4459C75}" srcOrd="1" destOrd="0" presId="urn:microsoft.com/office/officeart/2008/layout/VerticalCurvedList"/>
    <dgm:cxn modelId="{A52D4FAA-8521-43E5-8650-7E3C353FDA4D}" type="presParOf" srcId="{4EDD4CAE-EA11-4CCC-9B69-E632D647F5A4}" destId="{2898B7B9-E111-469E-90C0-AE77163EDFCD}" srcOrd="2" destOrd="0" presId="urn:microsoft.com/office/officeart/2008/layout/VerticalCurvedList"/>
    <dgm:cxn modelId="{E2A750C4-AA47-403F-891C-87D47C42370F}" type="presParOf" srcId="{4EDD4CAE-EA11-4CCC-9B69-E632D647F5A4}" destId="{F861394D-FF15-4B4F-AD98-34302875816A}" srcOrd="3" destOrd="0" presId="urn:microsoft.com/office/officeart/2008/layout/VerticalCurvedList"/>
    <dgm:cxn modelId="{77FF593C-D68C-4492-88AC-5FEB64A00618}" type="presParOf" srcId="{9372C69B-9564-49F1-840B-2C3576BB9876}" destId="{C8ED3322-8B2B-4900-9E07-EA5992EA984E}" srcOrd="1" destOrd="0" presId="urn:microsoft.com/office/officeart/2008/layout/VerticalCurvedList"/>
    <dgm:cxn modelId="{F44A6D73-F2B4-43F5-BD05-514D4EB6E3B5}" type="presParOf" srcId="{9372C69B-9564-49F1-840B-2C3576BB9876}" destId="{CF7D13AF-4AC5-42CD-970D-F3EF48E9B5BA}" srcOrd="2" destOrd="0" presId="urn:microsoft.com/office/officeart/2008/layout/VerticalCurvedList"/>
    <dgm:cxn modelId="{8667E079-1A39-42CC-83A8-AA612853935C}" type="presParOf" srcId="{CF7D13AF-4AC5-42CD-970D-F3EF48E9B5BA}" destId="{73BE0135-291D-4B7D-836A-1D6F50C3F5DC}" srcOrd="0" destOrd="0" presId="urn:microsoft.com/office/officeart/2008/layout/VerticalCurvedList"/>
    <dgm:cxn modelId="{6E284909-48EF-42CB-98E8-B8EFA0573822}" type="presParOf" srcId="{9372C69B-9564-49F1-840B-2C3576BB9876}" destId="{BC6D4332-9C53-49EE-A99F-6DD1384AFF06}" srcOrd="3" destOrd="0" presId="urn:microsoft.com/office/officeart/2008/layout/VerticalCurvedList"/>
    <dgm:cxn modelId="{D92804B0-2F82-4844-B7B0-0F11F5E44E8D}" type="presParOf" srcId="{9372C69B-9564-49F1-840B-2C3576BB9876}" destId="{3D40B38E-C76F-4147-AFCA-82C4C437B954}" srcOrd="4" destOrd="0" presId="urn:microsoft.com/office/officeart/2008/layout/VerticalCurvedList"/>
    <dgm:cxn modelId="{C6722FAB-6435-48E7-B625-DE2910874D7A}" type="presParOf" srcId="{3D40B38E-C76F-4147-AFCA-82C4C437B954}" destId="{A45F01BC-D5E0-4B4D-9062-190F5A6F3976}" srcOrd="0" destOrd="0" presId="urn:microsoft.com/office/officeart/2008/layout/VerticalCurvedList"/>
    <dgm:cxn modelId="{6F988A4A-958E-471C-9620-150CB0A80538}" type="presParOf" srcId="{9372C69B-9564-49F1-840B-2C3576BB9876}" destId="{F0D8B6F1-20DD-4EBD-92C9-FD27E01690F7}" srcOrd="5" destOrd="0" presId="urn:microsoft.com/office/officeart/2008/layout/VerticalCurvedList"/>
    <dgm:cxn modelId="{FF97D4B1-A1B0-45DB-9A1A-ADDC505897FF}" type="presParOf" srcId="{9372C69B-9564-49F1-840B-2C3576BB9876}" destId="{8DEA3EB9-3738-4864-9213-9CAB72E3ECE4}" srcOrd="6" destOrd="0" presId="urn:microsoft.com/office/officeart/2008/layout/VerticalCurvedList"/>
    <dgm:cxn modelId="{A83656D4-AFCB-4693-A237-0E2D82463E20}" type="presParOf" srcId="{8DEA3EB9-3738-4864-9213-9CAB72E3ECE4}" destId="{769B09C5-1C51-4824-8772-93607C2F53C8}" srcOrd="0" destOrd="0" presId="urn:microsoft.com/office/officeart/2008/layout/VerticalCurvedList"/>
    <dgm:cxn modelId="{E384E29E-794A-48DF-9F69-478B34B528DE}" type="presParOf" srcId="{9372C69B-9564-49F1-840B-2C3576BB9876}" destId="{4E40551B-A22A-44AD-B94B-E3526C30ECDC}" srcOrd="7" destOrd="0" presId="urn:microsoft.com/office/officeart/2008/layout/VerticalCurvedList"/>
    <dgm:cxn modelId="{769DD183-E87E-4321-8A16-990DEEA59A7D}" type="presParOf" srcId="{9372C69B-9564-49F1-840B-2C3576BB9876}" destId="{A4EAF6EC-05B3-43ED-9A00-C2CBB08596AC}" srcOrd="8" destOrd="0" presId="urn:microsoft.com/office/officeart/2008/layout/VerticalCurvedList"/>
    <dgm:cxn modelId="{4497C579-FA90-4D2E-8C2A-92E554E67E9A}" type="presParOf" srcId="{A4EAF6EC-05B3-43ED-9A00-C2CBB08596AC}" destId="{3EC1C573-262B-41BC-99F3-BC620D84F09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CF7FE-067B-4969-8471-B7300357E5E5}">
      <dsp:nvSpPr>
        <dsp:cNvPr id="0" name=""/>
        <dsp:cNvSpPr/>
      </dsp:nvSpPr>
      <dsp:spPr>
        <a:xfrm>
          <a:off x="165271" y="647"/>
          <a:ext cx="2105115" cy="12630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TRANSPLANTES DE ÓRGANOS</a:t>
          </a:r>
        </a:p>
      </dsp:txBody>
      <dsp:txXfrm>
        <a:off x="165271" y="647"/>
        <a:ext cx="2105115" cy="1263069"/>
      </dsp:txXfrm>
    </dsp:sp>
    <dsp:sp modelId="{D64E291B-FAF1-4967-AD9E-5B181F03D77B}">
      <dsp:nvSpPr>
        <dsp:cNvPr id="0" name=""/>
        <dsp:cNvSpPr/>
      </dsp:nvSpPr>
      <dsp:spPr>
        <a:xfrm>
          <a:off x="2480898" y="647"/>
          <a:ext cx="2105115" cy="1263069"/>
        </a:xfrm>
        <a:prstGeom prst="rect">
          <a:avLst/>
        </a:prstGeom>
        <a:solidFill>
          <a:schemeClr val="accent4">
            <a:hueOff val="686216"/>
            <a:satOff val="2597"/>
            <a:lumOff val="-168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LA EUTANASIA</a:t>
          </a:r>
        </a:p>
      </dsp:txBody>
      <dsp:txXfrm>
        <a:off x="2480898" y="647"/>
        <a:ext cx="2105115" cy="1263069"/>
      </dsp:txXfrm>
    </dsp:sp>
    <dsp:sp modelId="{0E928F11-0C71-4343-8E91-4BCAD57459E0}">
      <dsp:nvSpPr>
        <dsp:cNvPr id="0" name=""/>
        <dsp:cNvSpPr/>
      </dsp:nvSpPr>
      <dsp:spPr>
        <a:xfrm>
          <a:off x="4796525" y="647"/>
          <a:ext cx="2105115" cy="1263069"/>
        </a:xfrm>
        <a:prstGeom prst="rect">
          <a:avLst/>
        </a:prstGeom>
        <a:solidFill>
          <a:schemeClr val="accent4">
            <a:hueOff val="1372431"/>
            <a:satOff val="5195"/>
            <a:lumOff val="-336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DILEMAS SOBRE EL ABORTO</a:t>
          </a:r>
        </a:p>
      </dsp:txBody>
      <dsp:txXfrm>
        <a:off x="4796525" y="647"/>
        <a:ext cx="2105115" cy="1263069"/>
      </dsp:txXfrm>
    </dsp:sp>
    <dsp:sp modelId="{F41F6588-9B5E-4965-8EE8-D5C938FB221F}">
      <dsp:nvSpPr>
        <dsp:cNvPr id="0" name=""/>
        <dsp:cNvSpPr/>
      </dsp:nvSpPr>
      <dsp:spPr>
        <a:xfrm>
          <a:off x="7112152" y="647"/>
          <a:ext cx="2105115" cy="1263069"/>
        </a:xfrm>
        <a:prstGeom prst="rect">
          <a:avLst/>
        </a:prstGeom>
        <a:solidFill>
          <a:schemeClr val="accent4">
            <a:hueOff val="2058647"/>
            <a:satOff val="7792"/>
            <a:lumOff val="-504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LA EUGENESIA</a:t>
          </a:r>
        </a:p>
      </dsp:txBody>
      <dsp:txXfrm>
        <a:off x="7112152" y="647"/>
        <a:ext cx="2105115" cy="1263069"/>
      </dsp:txXfrm>
    </dsp:sp>
    <dsp:sp modelId="{9DB91773-9BA3-4BA7-8110-3B661F5CCD0F}">
      <dsp:nvSpPr>
        <dsp:cNvPr id="0" name=""/>
        <dsp:cNvSpPr/>
      </dsp:nvSpPr>
      <dsp:spPr>
        <a:xfrm>
          <a:off x="165271" y="1474228"/>
          <a:ext cx="2105115" cy="1263069"/>
        </a:xfrm>
        <a:prstGeom prst="rect">
          <a:avLst/>
        </a:prstGeom>
        <a:solidFill>
          <a:schemeClr val="accent4">
            <a:hueOff val="2744863"/>
            <a:satOff val="10390"/>
            <a:lumOff val="-67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MATRIMONIO HOMOSEXUAL</a:t>
          </a:r>
        </a:p>
      </dsp:txBody>
      <dsp:txXfrm>
        <a:off x="165271" y="1474228"/>
        <a:ext cx="2105115" cy="1263069"/>
      </dsp:txXfrm>
    </dsp:sp>
    <dsp:sp modelId="{4FA7644D-5DFE-4278-9352-EE9D87B586F3}">
      <dsp:nvSpPr>
        <dsp:cNvPr id="0" name=""/>
        <dsp:cNvSpPr/>
      </dsp:nvSpPr>
      <dsp:spPr>
        <a:xfrm>
          <a:off x="2480898" y="1474228"/>
          <a:ext cx="2105115" cy="1263069"/>
        </a:xfrm>
        <a:prstGeom prst="rect">
          <a:avLst/>
        </a:prstGeom>
        <a:solidFill>
          <a:schemeClr val="accent4">
            <a:hueOff val="3431078"/>
            <a:satOff val="12987"/>
            <a:lumOff val="-84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EMBARAZO ADOLESCENTE</a:t>
          </a:r>
        </a:p>
      </dsp:txBody>
      <dsp:txXfrm>
        <a:off x="2480898" y="1474228"/>
        <a:ext cx="2105115" cy="1263069"/>
      </dsp:txXfrm>
    </dsp:sp>
    <dsp:sp modelId="{A68AE345-CFB7-4B01-965C-05379A4968DA}">
      <dsp:nvSpPr>
        <dsp:cNvPr id="0" name=""/>
        <dsp:cNvSpPr/>
      </dsp:nvSpPr>
      <dsp:spPr>
        <a:xfrm>
          <a:off x="4796525" y="1474228"/>
          <a:ext cx="2105115" cy="1263069"/>
        </a:xfrm>
        <a:prstGeom prst="rect">
          <a:avLst/>
        </a:prstGeom>
        <a:solidFill>
          <a:schemeClr val="accent4">
            <a:hueOff val="4117294"/>
            <a:satOff val="15585"/>
            <a:lumOff val="-1009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FEMICIDIOS O FEMINICIDIOS</a:t>
          </a:r>
        </a:p>
      </dsp:txBody>
      <dsp:txXfrm>
        <a:off x="4796525" y="1474228"/>
        <a:ext cx="2105115" cy="1263069"/>
      </dsp:txXfrm>
    </dsp:sp>
    <dsp:sp modelId="{E34640F5-E115-42AA-9AAE-75EC1B7BBA36}">
      <dsp:nvSpPr>
        <dsp:cNvPr id="0" name=""/>
        <dsp:cNvSpPr/>
      </dsp:nvSpPr>
      <dsp:spPr>
        <a:xfrm>
          <a:off x="7112152" y="1474228"/>
          <a:ext cx="2105115" cy="1263069"/>
        </a:xfrm>
        <a:prstGeom prst="rect">
          <a:avLst/>
        </a:prstGeom>
        <a:solidFill>
          <a:schemeClr val="accent4">
            <a:hueOff val="4803510"/>
            <a:satOff val="18182"/>
            <a:lumOff val="-117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000" kern="1200" dirty="0"/>
            <a:t>CRIMINALIZACIÓN DE LA MALA PRÁCTICA ÉTICA</a:t>
          </a:r>
        </a:p>
      </dsp:txBody>
      <dsp:txXfrm>
        <a:off x="7112152" y="1474228"/>
        <a:ext cx="2105115" cy="1263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B4BED-63C8-47A6-8406-A325AB4D9073}">
      <dsp:nvSpPr>
        <dsp:cNvPr id="0" name=""/>
        <dsp:cNvSpPr/>
      </dsp:nvSpPr>
      <dsp:spPr>
        <a:xfrm>
          <a:off x="51" y="61260"/>
          <a:ext cx="4949061" cy="518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kern="1200" dirty="0"/>
            <a:t>ROLES MÉDICOS</a:t>
          </a:r>
        </a:p>
      </dsp:txBody>
      <dsp:txXfrm>
        <a:off x="51" y="61260"/>
        <a:ext cx="4949061" cy="518400"/>
      </dsp:txXfrm>
    </dsp:sp>
    <dsp:sp modelId="{9060FA49-B6CB-469E-B577-D07BF6B6D13B}">
      <dsp:nvSpPr>
        <dsp:cNvPr id="0" name=""/>
        <dsp:cNvSpPr/>
      </dsp:nvSpPr>
      <dsp:spPr>
        <a:xfrm>
          <a:off x="51" y="579660"/>
          <a:ext cx="4949061" cy="207522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La prudencia de no aconsejar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Fuerza influyente en la mirada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Saber escuchar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Cautela en el mensaje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Destierro de la amenaza médica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La apropiación del pronóstico, sin asumir papeles de predestinación.</a:t>
          </a:r>
        </a:p>
      </dsp:txBody>
      <dsp:txXfrm>
        <a:off x="51" y="579660"/>
        <a:ext cx="4949061" cy="2075220"/>
      </dsp:txXfrm>
    </dsp:sp>
    <dsp:sp modelId="{D17238D5-1702-4324-894A-F4572B296E1F}">
      <dsp:nvSpPr>
        <dsp:cNvPr id="0" name=""/>
        <dsp:cNvSpPr/>
      </dsp:nvSpPr>
      <dsp:spPr>
        <a:xfrm>
          <a:off x="5641982" y="61260"/>
          <a:ext cx="4949061" cy="518400"/>
        </a:xfrm>
        <a:prstGeom prst="rect">
          <a:avLst/>
        </a:prstGeom>
        <a:solidFill>
          <a:schemeClr val="accent4">
            <a:hueOff val="4803510"/>
            <a:satOff val="18182"/>
            <a:lumOff val="-1177"/>
            <a:alphaOff val="0"/>
          </a:schemeClr>
        </a:solidFill>
        <a:ln w="34925" cap="flat" cmpd="sng" algn="in">
          <a:solidFill>
            <a:schemeClr val="accent4">
              <a:hueOff val="4803510"/>
              <a:satOff val="18182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b="1" kern="1200" dirty="0"/>
            <a:t>MODELOS DE LA RELACIÓN MÉDICO-PACIENTE</a:t>
          </a:r>
        </a:p>
      </dsp:txBody>
      <dsp:txXfrm>
        <a:off x="5641982" y="61260"/>
        <a:ext cx="4949061" cy="518400"/>
      </dsp:txXfrm>
    </dsp:sp>
    <dsp:sp modelId="{883AC58B-6A68-4B57-935C-3496081CFFEB}">
      <dsp:nvSpPr>
        <dsp:cNvPr id="0" name=""/>
        <dsp:cNvSpPr/>
      </dsp:nvSpPr>
      <dsp:spPr>
        <a:xfrm>
          <a:off x="5641982" y="579660"/>
          <a:ext cx="4949061" cy="2075220"/>
        </a:xfrm>
        <a:prstGeom prst="rect">
          <a:avLst/>
        </a:prstGeom>
        <a:solidFill>
          <a:schemeClr val="accent4">
            <a:tint val="40000"/>
            <a:alpha val="90000"/>
            <a:hueOff val="5010687"/>
            <a:satOff val="14207"/>
            <a:lumOff val="17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5010687"/>
              <a:satOff val="14207"/>
              <a:lumOff val="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Paternalista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Informativo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Interpretativo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Deliberativo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800" kern="1200" dirty="0"/>
            <a:t>Modelo combinado</a:t>
          </a:r>
        </a:p>
      </dsp:txBody>
      <dsp:txXfrm>
        <a:off x="5641982" y="579660"/>
        <a:ext cx="4949061" cy="20752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6C91C-73E5-4465-9C30-44AB5459BFAE}">
      <dsp:nvSpPr>
        <dsp:cNvPr id="0" name=""/>
        <dsp:cNvSpPr/>
      </dsp:nvSpPr>
      <dsp:spPr>
        <a:xfrm rot="5400000">
          <a:off x="3204956" y="-1205940"/>
          <a:ext cx="770509" cy="337902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500" kern="1200" dirty="0"/>
            <a:t>Receta </a:t>
          </a:r>
        </a:p>
      </dsp:txBody>
      <dsp:txXfrm rot="-5400000">
        <a:off x="1900700" y="135929"/>
        <a:ext cx="3341409" cy="695283"/>
      </dsp:txXfrm>
    </dsp:sp>
    <dsp:sp modelId="{E396D136-C9B7-450F-AE79-263482318196}">
      <dsp:nvSpPr>
        <dsp:cNvPr id="0" name=""/>
        <dsp:cNvSpPr/>
      </dsp:nvSpPr>
      <dsp:spPr>
        <a:xfrm>
          <a:off x="0" y="2002"/>
          <a:ext cx="1900699" cy="96313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ESCRITO</a:t>
          </a:r>
        </a:p>
      </dsp:txBody>
      <dsp:txXfrm>
        <a:off x="47016" y="49018"/>
        <a:ext cx="1806667" cy="869104"/>
      </dsp:txXfrm>
    </dsp:sp>
    <dsp:sp modelId="{3A13F851-A954-4E6A-9FEA-5DE855C3FB32}">
      <dsp:nvSpPr>
        <dsp:cNvPr id="0" name=""/>
        <dsp:cNvSpPr/>
      </dsp:nvSpPr>
      <dsp:spPr>
        <a:xfrm rot="5400000">
          <a:off x="3204956" y="-194646"/>
          <a:ext cx="770509" cy="3379022"/>
        </a:xfrm>
        <a:prstGeom prst="round2SameRect">
          <a:avLst/>
        </a:prstGeom>
        <a:solidFill>
          <a:schemeClr val="accent4">
            <a:tint val="40000"/>
            <a:alpha val="90000"/>
            <a:hueOff val="1670229"/>
            <a:satOff val="4736"/>
            <a:lumOff val="6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1670229"/>
              <a:satOff val="4736"/>
              <a:lumOff val="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500" kern="1200" dirty="0"/>
            <a:t>La palabra</a:t>
          </a:r>
        </a:p>
      </dsp:txBody>
      <dsp:txXfrm rot="-5400000">
        <a:off x="1900700" y="1147223"/>
        <a:ext cx="3341409" cy="695283"/>
      </dsp:txXfrm>
    </dsp:sp>
    <dsp:sp modelId="{81720A7B-31C5-4D68-BC50-26473390EB72}">
      <dsp:nvSpPr>
        <dsp:cNvPr id="0" name=""/>
        <dsp:cNvSpPr/>
      </dsp:nvSpPr>
      <dsp:spPr>
        <a:xfrm>
          <a:off x="0" y="1013295"/>
          <a:ext cx="1900699" cy="963136"/>
        </a:xfrm>
        <a:prstGeom prst="roundRect">
          <a:avLst/>
        </a:prstGeom>
        <a:solidFill>
          <a:schemeClr val="accent4">
            <a:hueOff val="1601170"/>
            <a:satOff val="6061"/>
            <a:lumOff val="-392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ORAL</a:t>
          </a:r>
        </a:p>
      </dsp:txBody>
      <dsp:txXfrm>
        <a:off x="47016" y="1060311"/>
        <a:ext cx="1806667" cy="869104"/>
      </dsp:txXfrm>
    </dsp:sp>
    <dsp:sp modelId="{10FCF3D1-D315-426F-95C2-155A902F3D4E}">
      <dsp:nvSpPr>
        <dsp:cNvPr id="0" name=""/>
        <dsp:cNvSpPr/>
      </dsp:nvSpPr>
      <dsp:spPr>
        <a:xfrm rot="5400000">
          <a:off x="3204956" y="816646"/>
          <a:ext cx="770509" cy="3379022"/>
        </a:xfrm>
        <a:prstGeom prst="round2SameRect">
          <a:avLst/>
        </a:prstGeom>
        <a:solidFill>
          <a:schemeClr val="accent4">
            <a:tint val="40000"/>
            <a:alpha val="90000"/>
            <a:hueOff val="3340458"/>
            <a:satOff val="9471"/>
            <a:lumOff val="11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3340458"/>
              <a:satOff val="9471"/>
              <a:lumOff val="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500" kern="1200" dirty="0"/>
            <a:t>Gestos</a:t>
          </a:r>
        </a:p>
      </dsp:txBody>
      <dsp:txXfrm rot="-5400000">
        <a:off x="1900700" y="2158516"/>
        <a:ext cx="3341409" cy="695283"/>
      </dsp:txXfrm>
    </dsp:sp>
    <dsp:sp modelId="{7EF4A750-0335-4304-8459-372BBF54B851}">
      <dsp:nvSpPr>
        <dsp:cNvPr id="0" name=""/>
        <dsp:cNvSpPr/>
      </dsp:nvSpPr>
      <dsp:spPr>
        <a:xfrm>
          <a:off x="0" y="2024589"/>
          <a:ext cx="1900699" cy="963136"/>
        </a:xfrm>
        <a:prstGeom prst="roundRect">
          <a:avLst/>
        </a:prstGeom>
        <a:solidFill>
          <a:schemeClr val="accent4">
            <a:hueOff val="3202340"/>
            <a:satOff val="12121"/>
            <a:lumOff val="-785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MÍMICO</a:t>
          </a:r>
        </a:p>
      </dsp:txBody>
      <dsp:txXfrm>
        <a:off x="47016" y="2071605"/>
        <a:ext cx="1806667" cy="869104"/>
      </dsp:txXfrm>
    </dsp:sp>
    <dsp:sp modelId="{202B3C58-E237-4E0D-A3DF-58F37AA27A8B}">
      <dsp:nvSpPr>
        <dsp:cNvPr id="0" name=""/>
        <dsp:cNvSpPr/>
      </dsp:nvSpPr>
      <dsp:spPr>
        <a:xfrm rot="5400000">
          <a:off x="3204956" y="1827940"/>
          <a:ext cx="770509" cy="3379022"/>
        </a:xfrm>
        <a:prstGeom prst="round2SameRect">
          <a:avLst/>
        </a:prstGeom>
        <a:solidFill>
          <a:schemeClr val="accent4">
            <a:tint val="40000"/>
            <a:alpha val="90000"/>
            <a:hueOff val="5010687"/>
            <a:satOff val="14207"/>
            <a:lumOff val="17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5010687"/>
              <a:satOff val="14207"/>
              <a:lumOff val="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500" kern="1200" dirty="0"/>
            <a:t>Prolongación psicológica del lenguaje.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1500" kern="1200" dirty="0"/>
            <a:t>Silencio médico </a:t>
          </a:r>
          <a:r>
            <a:rPr lang="es-EC" sz="1500" kern="1200" dirty="0">
              <a:sym typeface="Wingdings" panose="05000000000000000000" pitchFamily="2" charset="2"/>
            </a:rPr>
            <a:t> Control sobre los pacientes</a:t>
          </a:r>
          <a:endParaRPr lang="es-EC" sz="1500" kern="1200" dirty="0"/>
        </a:p>
      </dsp:txBody>
      <dsp:txXfrm rot="-5400000">
        <a:off x="1900700" y="3169810"/>
        <a:ext cx="3341409" cy="695283"/>
      </dsp:txXfrm>
    </dsp:sp>
    <dsp:sp modelId="{1554A420-F161-4D25-8740-A7C1316D24BA}">
      <dsp:nvSpPr>
        <dsp:cNvPr id="0" name=""/>
        <dsp:cNvSpPr/>
      </dsp:nvSpPr>
      <dsp:spPr>
        <a:xfrm>
          <a:off x="0" y="3035882"/>
          <a:ext cx="1900699" cy="963136"/>
        </a:xfrm>
        <a:prstGeom prst="roundRect">
          <a:avLst/>
        </a:prstGeom>
        <a:solidFill>
          <a:schemeClr val="accent4">
            <a:hueOff val="4803510"/>
            <a:satOff val="18182"/>
            <a:lumOff val="-117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800" kern="1200" dirty="0"/>
            <a:t>METALENGUAJE</a:t>
          </a:r>
        </a:p>
      </dsp:txBody>
      <dsp:txXfrm>
        <a:off x="47016" y="3082898"/>
        <a:ext cx="1806667" cy="869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5A97A-0330-416B-A462-212D202C39E8}">
      <dsp:nvSpPr>
        <dsp:cNvPr id="0" name=""/>
        <dsp:cNvSpPr/>
      </dsp:nvSpPr>
      <dsp:spPr>
        <a:xfrm>
          <a:off x="3154" y="229439"/>
          <a:ext cx="3075793" cy="7220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 dirty="0"/>
            <a:t>Ambivalencia de los fármacos</a:t>
          </a:r>
        </a:p>
      </dsp:txBody>
      <dsp:txXfrm>
        <a:off x="3154" y="229439"/>
        <a:ext cx="3075793" cy="722084"/>
      </dsp:txXfrm>
    </dsp:sp>
    <dsp:sp modelId="{EFECB1C2-F0EB-4B98-AFF6-EF2279A11FB6}">
      <dsp:nvSpPr>
        <dsp:cNvPr id="0" name=""/>
        <dsp:cNvSpPr/>
      </dsp:nvSpPr>
      <dsp:spPr>
        <a:xfrm>
          <a:off x="3154" y="951523"/>
          <a:ext cx="3075793" cy="308941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100" kern="1200" dirty="0"/>
            <a:t>Medicina como negocio. Intereses pecuniarios.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100" kern="1200" dirty="0"/>
            <a:t>Intervencionismo médico y medicalización excesiva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100" kern="1200" dirty="0"/>
            <a:t>Costos altos de la medicina. Inequidad</a:t>
          </a:r>
        </a:p>
      </dsp:txBody>
      <dsp:txXfrm>
        <a:off x="3154" y="951523"/>
        <a:ext cx="3075793" cy="3089411"/>
      </dsp:txXfrm>
    </dsp:sp>
    <dsp:sp modelId="{7E63D165-72EE-4875-88B3-E6981BC3BDE8}">
      <dsp:nvSpPr>
        <dsp:cNvPr id="0" name=""/>
        <dsp:cNvSpPr/>
      </dsp:nvSpPr>
      <dsp:spPr>
        <a:xfrm>
          <a:off x="3509559" y="229439"/>
          <a:ext cx="3075793" cy="722084"/>
        </a:xfrm>
        <a:prstGeom prst="rect">
          <a:avLst/>
        </a:prstGeom>
        <a:solidFill>
          <a:schemeClr val="accent4">
            <a:hueOff val="2401755"/>
            <a:satOff val="9091"/>
            <a:lumOff val="-588"/>
            <a:alphaOff val="0"/>
          </a:schemeClr>
        </a:solidFill>
        <a:ln w="34925" cap="flat" cmpd="sng" algn="in">
          <a:solidFill>
            <a:schemeClr val="accent4">
              <a:hueOff val="2401755"/>
              <a:satOff val="9091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 dirty="0"/>
            <a:t>Médicos torturadores y banalidad del mal</a:t>
          </a:r>
        </a:p>
      </dsp:txBody>
      <dsp:txXfrm>
        <a:off x="3509559" y="229439"/>
        <a:ext cx="3075793" cy="722084"/>
      </dsp:txXfrm>
    </dsp:sp>
    <dsp:sp modelId="{1F988AA8-C1B1-43DE-83FF-D52A6C772F88}">
      <dsp:nvSpPr>
        <dsp:cNvPr id="0" name=""/>
        <dsp:cNvSpPr/>
      </dsp:nvSpPr>
      <dsp:spPr>
        <a:xfrm>
          <a:off x="3509559" y="951523"/>
          <a:ext cx="3075793" cy="3089411"/>
        </a:xfrm>
        <a:prstGeom prst="rect">
          <a:avLst/>
        </a:prstGeom>
        <a:solidFill>
          <a:schemeClr val="accent4">
            <a:tint val="40000"/>
            <a:alpha val="90000"/>
            <a:hueOff val="2505343"/>
            <a:satOff val="7103"/>
            <a:lumOff val="8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2505343"/>
              <a:satOff val="7103"/>
              <a:lumOff val="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100" kern="1200" dirty="0"/>
            <a:t>Ante presión burocrática del poder, la obediencia es contaminada sin reparar en racionalidad, verdad y justicia.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100" kern="1200" dirty="0"/>
            <a:t>Se da por miedo y cobardía abandonando la ética. </a:t>
          </a:r>
        </a:p>
      </dsp:txBody>
      <dsp:txXfrm>
        <a:off x="3509559" y="951523"/>
        <a:ext cx="3075793" cy="3089411"/>
      </dsp:txXfrm>
    </dsp:sp>
    <dsp:sp modelId="{E65377F5-0B7D-4EE5-AB35-17E65A7178B9}">
      <dsp:nvSpPr>
        <dsp:cNvPr id="0" name=""/>
        <dsp:cNvSpPr/>
      </dsp:nvSpPr>
      <dsp:spPr>
        <a:xfrm>
          <a:off x="7015963" y="229439"/>
          <a:ext cx="3075793" cy="722084"/>
        </a:xfrm>
        <a:prstGeom prst="rect">
          <a:avLst/>
        </a:prstGeom>
        <a:solidFill>
          <a:schemeClr val="accent4">
            <a:hueOff val="4803510"/>
            <a:satOff val="18182"/>
            <a:lumOff val="-1177"/>
            <a:alphaOff val="0"/>
          </a:schemeClr>
        </a:solidFill>
        <a:ln w="34925" cap="flat" cmpd="sng" algn="in">
          <a:solidFill>
            <a:schemeClr val="accent4">
              <a:hueOff val="4803510"/>
              <a:satOff val="18182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100" kern="1200" dirty="0"/>
            <a:t>Lo que no se debe hacer</a:t>
          </a:r>
        </a:p>
      </dsp:txBody>
      <dsp:txXfrm>
        <a:off x="7015963" y="229439"/>
        <a:ext cx="3075793" cy="722084"/>
      </dsp:txXfrm>
    </dsp:sp>
    <dsp:sp modelId="{CC3F09F8-FA4B-437A-A337-BA28DB4DE88A}">
      <dsp:nvSpPr>
        <dsp:cNvPr id="0" name=""/>
        <dsp:cNvSpPr/>
      </dsp:nvSpPr>
      <dsp:spPr>
        <a:xfrm>
          <a:off x="7015963" y="951523"/>
          <a:ext cx="3075793" cy="3089411"/>
        </a:xfrm>
        <a:prstGeom prst="rect">
          <a:avLst/>
        </a:prstGeom>
        <a:solidFill>
          <a:schemeClr val="accent4">
            <a:tint val="40000"/>
            <a:alpha val="90000"/>
            <a:hueOff val="5010687"/>
            <a:satOff val="14207"/>
            <a:lumOff val="17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5010687"/>
              <a:satOff val="14207"/>
              <a:lumOff val="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C" sz="2100" kern="1200" dirty="0"/>
            <a:t>El médico no puede sesgar su ejercicio frente a los pacientes por razones de religión, raza, ideología,  género, cultura, lengua</a:t>
          </a:r>
        </a:p>
      </dsp:txBody>
      <dsp:txXfrm>
        <a:off x="7015963" y="951523"/>
        <a:ext cx="3075793" cy="30894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2CC85-DBAA-45E7-A75E-B64B8F1C8450}">
      <dsp:nvSpPr>
        <dsp:cNvPr id="0" name=""/>
        <dsp:cNvSpPr/>
      </dsp:nvSpPr>
      <dsp:spPr>
        <a:xfrm>
          <a:off x="0" y="64765"/>
          <a:ext cx="6094956" cy="54755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Conocimiento como factor de la Ética</a:t>
          </a:r>
        </a:p>
      </dsp:txBody>
      <dsp:txXfrm>
        <a:off x="26730" y="91495"/>
        <a:ext cx="6041496" cy="494099"/>
      </dsp:txXfrm>
    </dsp:sp>
    <dsp:sp modelId="{0AE43346-BE6C-464F-A085-FF6CAB33C06F}">
      <dsp:nvSpPr>
        <dsp:cNvPr id="0" name=""/>
        <dsp:cNvSpPr/>
      </dsp:nvSpPr>
      <dsp:spPr>
        <a:xfrm>
          <a:off x="0" y="612325"/>
          <a:ext cx="6094956" cy="1540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15" tIns="30480" rIns="170688" bIns="30480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900" kern="1200" dirty="0"/>
            <a:t>Ser ético para un médico frente a sus pacientes, es prepararse, capacitarse siempre; teniendo en cuenta que la ciencia médica en pocos años puede cambiar diametralmente. No ser ético, es no prepararse, sucumbir al facilismo, a la abulia de no seguir aprendiendo. </a:t>
          </a:r>
        </a:p>
      </dsp:txBody>
      <dsp:txXfrm>
        <a:off x="0" y="612325"/>
        <a:ext cx="6094956" cy="1540080"/>
      </dsp:txXfrm>
    </dsp:sp>
    <dsp:sp modelId="{221CA986-1430-4D84-8766-F5BD638E6654}">
      <dsp:nvSpPr>
        <dsp:cNvPr id="0" name=""/>
        <dsp:cNvSpPr/>
      </dsp:nvSpPr>
      <dsp:spPr>
        <a:xfrm>
          <a:off x="0" y="2152405"/>
          <a:ext cx="6094956" cy="547559"/>
        </a:xfrm>
        <a:prstGeom prst="roundRect">
          <a:avLst/>
        </a:prstGeom>
        <a:solidFill>
          <a:schemeClr val="accent4">
            <a:hueOff val="4803510"/>
            <a:satOff val="18182"/>
            <a:lumOff val="-117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400" kern="1200" dirty="0"/>
            <a:t>Valentía como factor de la Ética Médica</a:t>
          </a:r>
        </a:p>
      </dsp:txBody>
      <dsp:txXfrm>
        <a:off x="26730" y="2179135"/>
        <a:ext cx="6041496" cy="494099"/>
      </dsp:txXfrm>
    </dsp:sp>
    <dsp:sp modelId="{B537BD67-14E5-41CE-8B80-F28CA1ABEA21}">
      <dsp:nvSpPr>
        <dsp:cNvPr id="0" name=""/>
        <dsp:cNvSpPr/>
      </dsp:nvSpPr>
      <dsp:spPr>
        <a:xfrm>
          <a:off x="0" y="2699965"/>
          <a:ext cx="6094956" cy="1788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15" tIns="30480" rIns="170688" bIns="30480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C" sz="1900" kern="1200" dirty="0"/>
            <a:t>La lucha de los médicos en Ecuador para despenalizar la profesión médica frente al Código Penal (2014). A través de una  protesta pacifista y lograr una negociación ética, fue una práctica encomiable de la valentía de los médicos, que permitió enmendar  algunos términos confusos que traía la ley que no se ajustaba a la verdad ni a la ética.</a:t>
          </a:r>
        </a:p>
      </dsp:txBody>
      <dsp:txXfrm>
        <a:off x="0" y="2699965"/>
        <a:ext cx="6094956" cy="17884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C37A2-BDCC-422C-8C40-9A31D4459C75}">
      <dsp:nvSpPr>
        <dsp:cNvPr id="0" name=""/>
        <dsp:cNvSpPr/>
      </dsp:nvSpPr>
      <dsp:spPr>
        <a:xfrm>
          <a:off x="-5337959" y="-817458"/>
          <a:ext cx="6356186" cy="6356186"/>
        </a:xfrm>
        <a:prstGeom prst="blockArc">
          <a:avLst>
            <a:gd name="adj1" fmla="val 18900000"/>
            <a:gd name="adj2" fmla="val 2700000"/>
            <a:gd name="adj3" fmla="val 340"/>
          </a:avLst>
        </a:pr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D3322-8B2B-4900-9E07-EA5992EA984E}">
      <dsp:nvSpPr>
        <dsp:cNvPr id="0" name=""/>
        <dsp:cNvSpPr/>
      </dsp:nvSpPr>
      <dsp:spPr>
        <a:xfrm>
          <a:off x="533089" y="362971"/>
          <a:ext cx="8544238" cy="7263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51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Afecta a la Academia</a:t>
          </a:r>
        </a:p>
      </dsp:txBody>
      <dsp:txXfrm>
        <a:off x="533089" y="362971"/>
        <a:ext cx="8544238" cy="726320"/>
      </dsp:txXfrm>
    </dsp:sp>
    <dsp:sp modelId="{73BE0135-291D-4B7D-836A-1D6F50C3F5DC}">
      <dsp:nvSpPr>
        <dsp:cNvPr id="0" name=""/>
        <dsp:cNvSpPr/>
      </dsp:nvSpPr>
      <dsp:spPr>
        <a:xfrm>
          <a:off x="79139" y="272181"/>
          <a:ext cx="907900" cy="9079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D4332-9C53-49EE-A99F-6DD1384AFF06}">
      <dsp:nvSpPr>
        <dsp:cNvPr id="0" name=""/>
        <dsp:cNvSpPr/>
      </dsp:nvSpPr>
      <dsp:spPr>
        <a:xfrm>
          <a:off x="949505" y="1452640"/>
          <a:ext cx="8127822" cy="726320"/>
        </a:xfrm>
        <a:prstGeom prst="rect">
          <a:avLst/>
        </a:prstGeom>
        <a:solidFill>
          <a:schemeClr val="accent4">
            <a:hueOff val="1601170"/>
            <a:satOff val="6061"/>
            <a:lumOff val="-392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51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El ente “rector” de la Salud invade el rol de  las universidades</a:t>
          </a:r>
        </a:p>
      </dsp:txBody>
      <dsp:txXfrm>
        <a:off x="949505" y="1452640"/>
        <a:ext cx="8127822" cy="726320"/>
      </dsp:txXfrm>
    </dsp:sp>
    <dsp:sp modelId="{A45F01BC-D5E0-4B4D-9062-190F5A6F3976}">
      <dsp:nvSpPr>
        <dsp:cNvPr id="0" name=""/>
        <dsp:cNvSpPr/>
      </dsp:nvSpPr>
      <dsp:spPr>
        <a:xfrm>
          <a:off x="495555" y="1361850"/>
          <a:ext cx="907900" cy="9079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1601170"/>
              <a:satOff val="6061"/>
              <a:lumOff val="-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8B6F1-20DD-4EBD-92C9-FD27E01690F7}">
      <dsp:nvSpPr>
        <dsp:cNvPr id="0" name=""/>
        <dsp:cNvSpPr/>
      </dsp:nvSpPr>
      <dsp:spPr>
        <a:xfrm>
          <a:off x="949505" y="2542309"/>
          <a:ext cx="8127822" cy="726320"/>
        </a:xfrm>
        <a:prstGeom prst="rect">
          <a:avLst/>
        </a:prstGeom>
        <a:solidFill>
          <a:schemeClr val="accent4">
            <a:hueOff val="3202340"/>
            <a:satOff val="12121"/>
            <a:lumOff val="-785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51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/>
            <a:t>Penalización de la profesión médica</a:t>
          </a:r>
          <a:endParaRPr lang="es-EC" sz="2300" kern="1200" dirty="0"/>
        </a:p>
      </dsp:txBody>
      <dsp:txXfrm>
        <a:off x="949505" y="2542309"/>
        <a:ext cx="8127822" cy="726320"/>
      </dsp:txXfrm>
    </dsp:sp>
    <dsp:sp modelId="{769B09C5-1C51-4824-8772-93607C2F53C8}">
      <dsp:nvSpPr>
        <dsp:cNvPr id="0" name=""/>
        <dsp:cNvSpPr/>
      </dsp:nvSpPr>
      <dsp:spPr>
        <a:xfrm>
          <a:off x="495555" y="2451519"/>
          <a:ext cx="907900" cy="9079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3202340"/>
              <a:satOff val="12121"/>
              <a:lumOff val="-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40551B-A22A-44AD-B94B-E3526C30ECDC}">
      <dsp:nvSpPr>
        <dsp:cNvPr id="0" name=""/>
        <dsp:cNvSpPr/>
      </dsp:nvSpPr>
      <dsp:spPr>
        <a:xfrm>
          <a:off x="533089" y="3631978"/>
          <a:ext cx="8544238" cy="726320"/>
        </a:xfrm>
        <a:prstGeom prst="rect">
          <a:avLst/>
        </a:prstGeom>
        <a:solidFill>
          <a:schemeClr val="accent4">
            <a:hueOff val="4803510"/>
            <a:satOff val="18182"/>
            <a:lumOff val="-117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651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 dirty="0"/>
            <a:t>Desconexión de la veeduría ciudadana y el papel de la Comunidad como ente evaluador de la Salud</a:t>
          </a:r>
        </a:p>
      </dsp:txBody>
      <dsp:txXfrm>
        <a:off x="533089" y="3631978"/>
        <a:ext cx="8544238" cy="726320"/>
      </dsp:txXfrm>
    </dsp:sp>
    <dsp:sp modelId="{3EC1C573-262B-41BC-99F3-BC620D84F09F}">
      <dsp:nvSpPr>
        <dsp:cNvPr id="0" name=""/>
        <dsp:cNvSpPr/>
      </dsp:nvSpPr>
      <dsp:spPr>
        <a:xfrm>
          <a:off x="79139" y="3541188"/>
          <a:ext cx="907900" cy="9079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hueOff val="4803510"/>
              <a:satOff val="18182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C8FCCD-D0DE-43A4-8B07-2F304939545C}" type="datetimeFigureOut">
              <a:rPr lang="es-EC" smtClean="0"/>
              <a:t>26/9/2018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27057D-ACE4-445A-84F9-2C94639EF6FF}" type="slidenum">
              <a:rPr lang="es-EC" smtClean="0"/>
              <a:t>‹Nº›</a:t>
            </a:fld>
            <a:endParaRPr lang="es-EC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47962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CCD-D0DE-43A4-8B07-2F304939545C}" type="datetimeFigureOut">
              <a:rPr lang="es-EC" smtClean="0"/>
              <a:t>26/9/2018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057D-ACE4-445A-84F9-2C94639EF6F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3601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CCD-D0DE-43A4-8B07-2F304939545C}" type="datetimeFigureOut">
              <a:rPr lang="es-EC" smtClean="0"/>
              <a:t>26/9/2018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057D-ACE4-445A-84F9-2C94639EF6F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1069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CCD-D0DE-43A4-8B07-2F304939545C}" type="datetimeFigureOut">
              <a:rPr lang="es-EC" smtClean="0"/>
              <a:t>26/9/2018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057D-ACE4-445A-84F9-2C94639EF6F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3747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C8FCCD-D0DE-43A4-8B07-2F304939545C}" type="datetimeFigureOut">
              <a:rPr lang="es-EC" smtClean="0"/>
              <a:t>26/9/2018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7057D-ACE4-445A-84F9-2C94639EF6FF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25731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CCD-D0DE-43A4-8B07-2F304939545C}" type="datetimeFigureOut">
              <a:rPr lang="es-EC" smtClean="0"/>
              <a:t>26/9/2018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057D-ACE4-445A-84F9-2C94639EF6F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4618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CCD-D0DE-43A4-8B07-2F304939545C}" type="datetimeFigureOut">
              <a:rPr lang="es-EC" smtClean="0"/>
              <a:t>26/9/2018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057D-ACE4-445A-84F9-2C94639EF6F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646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CCD-D0DE-43A4-8B07-2F304939545C}" type="datetimeFigureOut">
              <a:rPr lang="es-EC" smtClean="0"/>
              <a:t>26/9/2018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057D-ACE4-445A-84F9-2C94639EF6F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4378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CCD-D0DE-43A4-8B07-2F304939545C}" type="datetimeFigureOut">
              <a:rPr lang="es-EC" smtClean="0"/>
              <a:t>26/9/2018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057D-ACE4-445A-84F9-2C94639EF6F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0708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C8FCCD-D0DE-43A4-8B07-2F304939545C}" type="datetimeFigureOut">
              <a:rPr lang="es-EC" smtClean="0"/>
              <a:t>26/9/2018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7057D-ACE4-445A-84F9-2C94639EF6FF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664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C8FCCD-D0DE-43A4-8B07-2F304939545C}" type="datetimeFigureOut">
              <a:rPr lang="es-EC" smtClean="0"/>
              <a:t>26/9/2018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7057D-ACE4-445A-84F9-2C94639EF6FF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73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FC8FCCD-D0DE-43A4-8B07-2F304939545C}" type="datetimeFigureOut">
              <a:rPr lang="es-EC" smtClean="0"/>
              <a:t>26/9/2018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627057D-ACE4-445A-84F9-2C94639EF6FF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946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DE7FC-68C0-4DE7-BE9D-83FEA8FC1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8590" y="2379887"/>
            <a:ext cx="8434820" cy="2098226"/>
          </a:xfrm>
        </p:spPr>
        <p:txBody>
          <a:bodyPr/>
          <a:lstStyle/>
          <a:p>
            <a:r>
              <a:rPr lang="es-EC" dirty="0"/>
              <a:t>BIOÉTICA EN LA RELACIÓN </a:t>
            </a:r>
            <a:br>
              <a:rPr lang="es-EC" dirty="0"/>
            </a:br>
            <a:r>
              <a:rPr lang="es-EC" dirty="0"/>
              <a:t>MÉDICO-PACIENTE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8FCBCF-013C-4418-B5A6-EE143349D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2376" y="4764662"/>
            <a:ext cx="6831673" cy="1086237"/>
          </a:xfrm>
        </p:spPr>
        <p:txBody>
          <a:bodyPr/>
          <a:lstStyle/>
          <a:p>
            <a:r>
              <a:rPr lang="es-EC" dirty="0"/>
              <a:t>GUSTAVO VEGA D.</a:t>
            </a:r>
          </a:p>
        </p:txBody>
      </p:sp>
    </p:spTree>
    <p:extLst>
      <p:ext uri="{BB962C8B-B14F-4D97-AF65-F5344CB8AC3E}">
        <p14:creationId xmlns:p14="http://schemas.microsoft.com/office/powerpoint/2010/main" val="233799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2F41D-071A-4A22-B0DB-BA2180ABB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22753"/>
            <a:ext cx="3601233" cy="779745"/>
          </a:xfrm>
        </p:spPr>
        <p:txBody>
          <a:bodyPr>
            <a:normAutofit/>
          </a:bodyPr>
          <a:lstStyle/>
          <a:p>
            <a:r>
              <a:rPr lang="es-EC" dirty="0"/>
              <a:t>DE LA ÉTICA 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41A765A-A17F-4BDB-9DB9-785A5EC8A4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206534"/>
              </p:ext>
            </p:extLst>
          </p:nvPr>
        </p:nvGraphicFramePr>
        <p:xfrm>
          <a:off x="1295400" y="1334022"/>
          <a:ext cx="6094956" cy="4553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Resultado de imagen para mÃ©dicos ecuador 2014 mandiles">
            <a:extLst>
              <a:ext uri="{FF2B5EF4-FFF2-40B4-BE49-F238E27FC236}">
                <a16:creationId xmlns:a16="http://schemas.microsoft.com/office/drawing/2014/main" id="{3AA79C6A-750C-4552-BE60-BFD852E99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775" y="1893062"/>
            <a:ext cx="4342756" cy="2440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700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2EE33-34CC-484D-9832-07AE7A44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78863"/>
            <a:ext cx="9601200" cy="1485900"/>
          </a:xfrm>
        </p:spPr>
        <p:txBody>
          <a:bodyPr/>
          <a:lstStyle/>
          <a:p>
            <a:r>
              <a:rPr lang="es-EC" dirty="0"/>
              <a:t>Código Orgánico de la Salud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F00FD9C-1C7A-4E1B-ABD4-492CFE682A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4744127"/>
              </p:ext>
            </p:extLst>
          </p:nvPr>
        </p:nvGraphicFramePr>
        <p:xfrm>
          <a:off x="1617869" y="1608300"/>
          <a:ext cx="9142896" cy="4721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911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B2C1F-CF90-4BBC-94A8-C61FD92D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FRACTURAS POSTMODERNAS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BD435A-0B74-431F-93EA-46E6D671E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1683026"/>
            <a:ext cx="10571997" cy="4426225"/>
          </a:xfrm>
        </p:spPr>
        <p:txBody>
          <a:bodyPr>
            <a:normAutofit/>
          </a:bodyPr>
          <a:lstStyle/>
          <a:p>
            <a:pPr algn="just"/>
            <a:r>
              <a:rPr lang="es-EC" dirty="0"/>
              <a:t>Mahatma Gandhi decía que los factores que destruyen al ser humano son: </a:t>
            </a:r>
          </a:p>
          <a:p>
            <a:pPr marL="0" indent="0" algn="ctr">
              <a:buNone/>
            </a:pPr>
            <a:r>
              <a:rPr lang="es-EC" b="1" dirty="0"/>
              <a:t>“La política sin principios, el placer sin compromiso, la riqueza sin trabajo, la sabiduría sin carácter, los negocios sin moral, la ciencia sin humanidad.”</a:t>
            </a:r>
          </a:p>
          <a:p>
            <a:pPr algn="just"/>
            <a:r>
              <a:rPr lang="es-EC" dirty="0"/>
              <a:t>El mundo actual es complejo, en general en relación a la </a:t>
            </a:r>
            <a:r>
              <a:rPr lang="es-EC" b="1" dirty="0"/>
              <a:t>ética</a:t>
            </a:r>
            <a:r>
              <a:rPr lang="es-EC" dirty="0"/>
              <a:t> y mucho más en relación a la </a:t>
            </a:r>
            <a:r>
              <a:rPr lang="es-EC" b="1" dirty="0"/>
              <a:t>bioética</a:t>
            </a:r>
            <a:r>
              <a:rPr lang="es-EC" dirty="0"/>
              <a:t>. La agitada vida contemporánea posterga los valores o los coloca en un espacio secundario .</a:t>
            </a:r>
          </a:p>
          <a:p>
            <a:pPr algn="just"/>
            <a:r>
              <a:rPr lang="es-EC" dirty="0"/>
              <a:t>La medicina y su cotidiana relación entre médicos y pacientes, está salpicada de un conjunto de impasses, conflicto, tensiones, alteraciones y privilegios ante nuevos riesgos que la modernidad trae.  </a:t>
            </a:r>
          </a:p>
          <a:p>
            <a:pPr marL="0" indent="0" algn="ctr">
              <a:buNone/>
            </a:pPr>
            <a:r>
              <a:rPr lang="es-EC" b="1" dirty="0"/>
              <a:t>La práctica médica, el ejercicio del que hacer médico, no sólo los pacientes, están enfermos. </a:t>
            </a:r>
          </a:p>
        </p:txBody>
      </p:sp>
    </p:spTree>
    <p:extLst>
      <p:ext uri="{BB962C8B-B14F-4D97-AF65-F5344CB8AC3E}">
        <p14:creationId xmlns:p14="http://schemas.microsoft.com/office/powerpoint/2010/main" val="362000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E8D02-DB5D-4AD3-824A-0E1EF31A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/>
              <a:t>ALGUNAS CLAVES ACTUALES DE LA RELACIÓN MÉDICO-PACIENTE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D75C63F-9FC4-4A3E-901D-A95FCC77AB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0839"/>
              </p:ext>
            </p:extLst>
          </p:nvPr>
        </p:nvGraphicFramePr>
        <p:xfrm>
          <a:off x="1745973" y="3685401"/>
          <a:ext cx="9382539" cy="2737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DC1AB18B-F39B-4BC5-BCCC-4D05CCAD6A48}"/>
              </a:ext>
            </a:extLst>
          </p:cNvPr>
          <p:cNvSpPr txBox="1"/>
          <p:nvPr/>
        </p:nvSpPr>
        <p:spPr>
          <a:xfrm>
            <a:off x="1659834" y="1972271"/>
            <a:ext cx="9160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dirty="0"/>
              <a:t>Son diversos temas controversiales que en el ejercicio profesional se deben enfrentar. Pues las nuevas tendencias de la ciencia y la tecnología del desarrollo de la vida social y colectiva han dispuesto nuevas formas de práctica médica. </a:t>
            </a:r>
          </a:p>
          <a:p>
            <a:pPr algn="ctr"/>
            <a:r>
              <a:rPr lang="es-EC" b="1" dirty="0"/>
              <a:t>El desconocimiento de ella no absuelve de culpa.</a:t>
            </a:r>
          </a:p>
        </p:txBody>
      </p:sp>
    </p:spTree>
    <p:extLst>
      <p:ext uri="{BB962C8B-B14F-4D97-AF65-F5344CB8AC3E}">
        <p14:creationId xmlns:p14="http://schemas.microsoft.com/office/powerpoint/2010/main" val="223418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F1A9A-6FDB-4E35-809E-EC45A8711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087" y="553278"/>
            <a:ext cx="9906000" cy="1485900"/>
          </a:xfrm>
        </p:spPr>
        <p:txBody>
          <a:bodyPr>
            <a:normAutofit/>
          </a:bodyPr>
          <a:lstStyle/>
          <a:p>
            <a:r>
              <a:rPr lang="es-EC" sz="4000" dirty="0"/>
              <a:t>LA ALEGRÍA, ANTÍDOTO DE LA RELACIÓN MÉDICO-PACIENTE</a:t>
            </a:r>
          </a:p>
        </p:txBody>
      </p:sp>
      <p:pic>
        <p:nvPicPr>
          <p:cNvPr id="1026" name="Picture 2" descr="Resultado de imagen para medicos payasos">
            <a:extLst>
              <a:ext uri="{FF2B5EF4-FFF2-40B4-BE49-F238E27FC236}">
                <a16:creationId xmlns:a16="http://schemas.microsoft.com/office/drawing/2014/main" id="{F0797D56-DFE4-48B6-91DC-DDC5C4736A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514" y="1977058"/>
            <a:ext cx="4507294" cy="300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2ADDAE5-09EE-4DD0-B3A6-1B8C6D48DAB8}"/>
              </a:ext>
            </a:extLst>
          </p:cNvPr>
          <p:cNvSpPr txBox="1"/>
          <p:nvPr/>
        </p:nvSpPr>
        <p:spPr>
          <a:xfrm>
            <a:off x="5777948" y="1977058"/>
            <a:ext cx="57912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dirty="0"/>
              <a:t>La medicina está entre las ciencias tradicionales que tiene el poder y la capacidad de controlar personas. Ya que un comentario médico frente a los pacientes tiene influencias trascendentales, considerando que el ejercicio de la medicina trae muchas veces implicaciones duras ácidas , tristes, dramáticas.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E9FFE53-07B1-4705-8584-F41F21664F96}"/>
              </a:ext>
            </a:extLst>
          </p:cNvPr>
          <p:cNvSpPr txBox="1"/>
          <p:nvPr/>
        </p:nvSpPr>
        <p:spPr>
          <a:xfrm>
            <a:off x="5777948" y="3953288"/>
            <a:ext cx="57912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dirty="0"/>
              <a:t>En la mitad de un conflicto, una prudente alegría vivida desde el lado de médico equilibra el desasosiego y produce un balance de contrarios.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7830A0D-DA80-4CAA-BF9E-D3354B228AE6}"/>
              </a:ext>
            </a:extLst>
          </p:cNvPr>
          <p:cNvSpPr txBox="1"/>
          <p:nvPr/>
        </p:nvSpPr>
        <p:spPr>
          <a:xfrm>
            <a:off x="5777948" y="5098522"/>
            <a:ext cx="57912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C" dirty="0"/>
              <a:t>Una alegría bien ajustada es un poderoso antídoto contra la pedantería, la soberbia, la vanidad y la prepotencia de la autoridad médica.</a:t>
            </a:r>
          </a:p>
        </p:txBody>
      </p:sp>
    </p:spTree>
    <p:extLst>
      <p:ext uri="{BB962C8B-B14F-4D97-AF65-F5344CB8AC3E}">
        <p14:creationId xmlns:p14="http://schemas.microsoft.com/office/powerpoint/2010/main" val="253833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6C501-8785-4A80-B247-8126B6814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97910"/>
            <a:ext cx="9601200" cy="904461"/>
          </a:xfrm>
        </p:spPr>
        <p:txBody>
          <a:bodyPr>
            <a:noAutofit/>
          </a:bodyPr>
          <a:lstStyle/>
          <a:p>
            <a:r>
              <a:rPr lang="es-EC" sz="3200" dirty="0"/>
              <a:t>ROLES MÉDICOS Y LOS MODELOS DE LA RELACIÓN MÉDICO-PACIENTE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58789A3B-C597-4C82-8770-F6FFD8901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02672"/>
              </p:ext>
            </p:extLst>
          </p:nvPr>
        </p:nvGraphicFramePr>
        <p:xfrm>
          <a:off x="1183710" y="1590538"/>
          <a:ext cx="10591096" cy="2716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16783E62-BA60-42C9-9CD4-9D450164A78C}"/>
              </a:ext>
            </a:extLst>
          </p:cNvPr>
          <p:cNvSpPr txBox="1"/>
          <p:nvPr/>
        </p:nvSpPr>
        <p:spPr>
          <a:xfrm>
            <a:off x="6764054" y="4517378"/>
            <a:ext cx="5010751" cy="20621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1600" b="1" dirty="0"/>
              <a:t>Enfoques sobre la verdad del diagnóstico: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600" dirty="0"/>
              <a:t>Decir al paciente la verdad absoluta sobre la enfermedad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1600" dirty="0"/>
              <a:t>Dulcificar los diagnósticos duros.</a:t>
            </a:r>
          </a:p>
          <a:p>
            <a:r>
              <a:rPr lang="es-EC" sz="1600" b="1" dirty="0"/>
              <a:t>Alternativa:</a:t>
            </a:r>
          </a:p>
          <a:p>
            <a:r>
              <a:rPr lang="es-EC" sz="1600" dirty="0"/>
              <a:t>Decir a los familiares la verdad absoluta, mientras que al paciente la información debe dársela según su personalidad.</a:t>
            </a:r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8BB9608F-5222-481A-B11F-DDCD21E7EE39}"/>
              </a:ext>
            </a:extLst>
          </p:cNvPr>
          <p:cNvSpPr/>
          <p:nvPr/>
        </p:nvSpPr>
        <p:spPr>
          <a:xfrm>
            <a:off x="9064021" y="4067864"/>
            <a:ext cx="410818" cy="47763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35042EC9-4B4D-4002-BA77-F2653D5C8990}"/>
              </a:ext>
            </a:extLst>
          </p:cNvPr>
          <p:cNvSpPr/>
          <p:nvPr/>
        </p:nvSpPr>
        <p:spPr>
          <a:xfrm>
            <a:off x="3167816" y="4078117"/>
            <a:ext cx="410818" cy="47763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73B0877-56C9-45BA-A245-0D8484A90597}"/>
              </a:ext>
            </a:extLst>
          </p:cNvPr>
          <p:cNvSpPr txBox="1"/>
          <p:nvPr/>
        </p:nvSpPr>
        <p:spPr>
          <a:xfrm>
            <a:off x="1183710" y="4494847"/>
            <a:ext cx="5010751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sz="1600" dirty="0"/>
              <a:t>La superficialidad médica es un riesgo que puede provenir de la vanidad médica y concomitantemente de la falta de educación continua y capacitación que un médico debe asumir. </a:t>
            </a:r>
          </a:p>
        </p:txBody>
      </p:sp>
    </p:spTree>
    <p:extLst>
      <p:ext uri="{BB962C8B-B14F-4D97-AF65-F5344CB8AC3E}">
        <p14:creationId xmlns:p14="http://schemas.microsoft.com/office/powerpoint/2010/main" val="29114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1ADC79-AC5E-490B-AB9C-632E150F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MEDICINAL TRADICIONAL Y LA ÉTICA MÉDICA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19E613-1CDE-4C83-B626-47296D936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40057"/>
            <a:ext cx="9601200" cy="14859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C" dirty="0"/>
              <a:t>Diversas Constituciones Políticas de países del mundo, desde hace aproximadamente dos décadas, han comenzado a incluir en sus articulados como parte de sus respectivas Cartas Magnas, el aliento , la protección y el estímulo para que los sistemas de salud de sus países respeten las medicinas tradicionales y también las medicinas alternativas, como parte de su quehacer profesional.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3261CA5-3993-4A52-B65A-99ED532F3911}"/>
              </a:ext>
            </a:extLst>
          </p:cNvPr>
          <p:cNvSpPr txBox="1"/>
          <p:nvPr/>
        </p:nvSpPr>
        <p:spPr>
          <a:xfrm>
            <a:off x="1371600" y="4200939"/>
            <a:ext cx="96012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b="1" dirty="0"/>
              <a:t>Se puede ser ético o anti-ético, tanto a la luz de la medicina occidental, cuanto al amparo de las medicinas tradicionales. Charlatanería o estafa, pueden ser territorios de ambas. </a:t>
            </a:r>
          </a:p>
        </p:txBody>
      </p:sp>
    </p:spTree>
    <p:extLst>
      <p:ext uri="{BB962C8B-B14F-4D97-AF65-F5344CB8AC3E}">
        <p14:creationId xmlns:p14="http://schemas.microsoft.com/office/powerpoint/2010/main" val="2784114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380B2-AC6D-4A4E-B0EE-4599B0834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LA INVESTIGACIÓN MÉDICA Y LA BIOÉTICA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902C79-5356-4239-94A9-E58EA7B32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618" y="2900569"/>
            <a:ext cx="9601200" cy="174266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EC" sz="2400" dirty="0"/>
              <a:t>La investigación médica hoy, solo es aceptada y auspiciada, inclusive financiada por organismos nacionales e internacionales, cumple parámetros bioéticos. La opinión favorable de comités bioéticos tanto en hospitales cuanto en universidades , es clave y crucial al momento de autorizar investigaciones científicas en el campo de las ciencias de la vida. </a:t>
            </a:r>
          </a:p>
        </p:txBody>
      </p:sp>
    </p:spTree>
    <p:extLst>
      <p:ext uri="{BB962C8B-B14F-4D97-AF65-F5344CB8AC3E}">
        <p14:creationId xmlns:p14="http://schemas.microsoft.com/office/powerpoint/2010/main" val="212514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F8B73-F014-4B2A-856F-C34B201A8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394" y="247650"/>
            <a:ext cx="10039611" cy="954849"/>
          </a:xfrm>
        </p:spPr>
        <p:txBody>
          <a:bodyPr>
            <a:normAutofit/>
          </a:bodyPr>
          <a:lstStyle/>
          <a:p>
            <a:r>
              <a:rPr lang="es-EC" sz="3600" dirty="0"/>
              <a:t>EL LENGUAJE EN LA RELACIÓN MÉDICO-PACIENTE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38748EA-B7BF-489C-A856-3C24D188F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845035"/>
              </p:ext>
            </p:extLst>
          </p:nvPr>
        </p:nvGraphicFramePr>
        <p:xfrm>
          <a:off x="1152393" y="1866378"/>
          <a:ext cx="5279722" cy="4001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2" name="Picture 4" descr="medico paciente">
            <a:extLst>
              <a:ext uri="{FF2B5EF4-FFF2-40B4-BE49-F238E27FC236}">
                <a16:creationId xmlns:a16="http://schemas.microsoft.com/office/drawing/2014/main" id="{E018279C-ADF9-4C12-BE09-96C511634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115" y="2136796"/>
            <a:ext cx="5538015" cy="258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88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7F470862-ACBB-4E41-BF6B-59AA3E23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397" y="322545"/>
            <a:ext cx="9601200" cy="1485900"/>
          </a:xfrm>
        </p:spPr>
        <p:txBody>
          <a:bodyPr/>
          <a:lstStyle/>
          <a:p>
            <a:r>
              <a:rPr lang="es-EC" dirty="0"/>
              <a:t>DE LO NO ÉTICO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D04451D-2B6F-4FB7-BBFC-8CF7A589215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62818667"/>
              </p:ext>
            </p:extLst>
          </p:nvPr>
        </p:nvGraphicFramePr>
        <p:xfrm>
          <a:off x="1245318" y="1528610"/>
          <a:ext cx="10094912" cy="4270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7934837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Recort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2129</TotalTime>
  <Words>916</Words>
  <Application>Microsoft Office PowerPoint</Application>
  <PresentationFormat>Panorámica</PresentationFormat>
  <Paragraphs>78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Franklin Gothic Book</vt:lpstr>
      <vt:lpstr>Wingdings</vt:lpstr>
      <vt:lpstr>Recorte</vt:lpstr>
      <vt:lpstr>BIOÉTICA EN LA RELACIÓN  MÉDICO-PACIENTE</vt:lpstr>
      <vt:lpstr>FRACTURAS POSTMODERNAS</vt:lpstr>
      <vt:lpstr>ALGUNAS CLAVES ACTUALES DE LA RELACIÓN MÉDICO-PACIENTE</vt:lpstr>
      <vt:lpstr>LA ALEGRÍA, ANTÍDOTO DE LA RELACIÓN MÉDICO-PACIENTE</vt:lpstr>
      <vt:lpstr>ROLES MÉDICOS Y LOS MODELOS DE LA RELACIÓN MÉDICO-PACIENTE</vt:lpstr>
      <vt:lpstr>MEDICINAL TRADICIONAL Y LA ÉTICA MÉDICA</vt:lpstr>
      <vt:lpstr>LA INVESTIGACIÓN MÉDICA Y LA BIOÉTICA</vt:lpstr>
      <vt:lpstr>EL LENGUAJE EN LA RELACIÓN MÉDICO-PACIENTE</vt:lpstr>
      <vt:lpstr>DE LO NO ÉTICO</vt:lpstr>
      <vt:lpstr>DE LA ÉTICA </vt:lpstr>
      <vt:lpstr>Código Orgánico de la Salud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BIOÉTICA EN LA RELACIÓN MÉDICO-PACIENTE</dc:title>
  <dc:creator>Mishell Pauta T.</dc:creator>
  <cp:lastModifiedBy>Mishell Pauta T.</cp:lastModifiedBy>
  <cp:revision>32</cp:revision>
  <cp:lastPrinted>2018-09-26T14:44:25Z</cp:lastPrinted>
  <dcterms:created xsi:type="dcterms:W3CDTF">2018-09-24T01:01:33Z</dcterms:created>
  <dcterms:modified xsi:type="dcterms:W3CDTF">2018-09-27T11:23:19Z</dcterms:modified>
</cp:coreProperties>
</file>